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84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4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9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42BB-CAB9-E844-A5CB-0BE44191E7F4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76D0-1EED-1E4E-851C-DBF47EF5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(16:10)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Miguel Lasa</dc:creator>
  <cp:lastModifiedBy>Carlos Miguel Lasa</cp:lastModifiedBy>
  <cp:revision>4</cp:revision>
  <dcterms:created xsi:type="dcterms:W3CDTF">2013-12-01T04:03:13Z</dcterms:created>
  <dcterms:modified xsi:type="dcterms:W3CDTF">2013-12-01T04:14:10Z</dcterms:modified>
</cp:coreProperties>
</file>