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5.png" ContentType="image/png"/>
  <Override PartName="/ppt/media/image133.png" ContentType="image/png"/>
  <Override PartName="/ppt/media/image214.png" ContentType="image/png"/>
  <Override PartName="/ppt/media/image82.png" ContentType="image/png"/>
  <Override PartName="/ppt/media/image14.png" ContentType="image/png"/>
  <Override PartName="/ppt/media/image170.png" ContentType="image/png"/>
  <Override PartName="/ppt/media/image102.png" ContentType="image/png"/>
  <Override PartName="/ppt/media/image251.png" ContentType="image/png"/>
  <Override PartName="/ppt/media/image51.png" ContentType="image/png"/>
  <Override PartName="/ppt/media/image220.png" ContentType="image/png"/>
  <Override PartName="/ppt/media/image20.png" ContentType="image/png"/>
  <Override PartName="/ppt/media/image99.png" ContentType="image/png"/>
  <Override PartName="/ppt/media/image187.png" ContentType="image/png"/>
  <Override PartName="/ppt/media/image119.png" ContentType="image/png"/>
  <Override PartName="/ppt/media/image68.png" ContentType="image/png"/>
  <Override PartName="/ppt/media/image156.png" ContentType="image/png"/>
  <Override PartName="/ppt/media/image4.png" ContentType="image/png"/>
  <Override PartName="/ppt/media/image237.png" ContentType="image/png"/>
  <Override PartName="/ppt/media/image37.png" ContentType="image/png"/>
  <Override PartName="/ppt/media/image193.png" ContentType="image/png"/>
  <Override PartName="/ppt/media/image125.png" ContentType="image/png"/>
  <Override PartName="/ppt/media/image206.png" ContentType="image/png"/>
  <Override PartName="/ppt/media/image74.png" ContentType="image/png"/>
  <Override PartName="/ppt/media/image162.png" ContentType="image/png"/>
  <Override PartName="/ppt/media/image243.png" ContentType="image/png"/>
  <Override PartName="/ppt/media/image43.png" ContentType="image/png"/>
  <Override PartName="/ppt/media/image131.png" ContentType="image/png"/>
  <Override PartName="/ppt/media/image212.png" ContentType="image/png"/>
  <Override PartName="/ppt/media/image80.png" ContentType="image/png"/>
  <Override PartName="/ppt/media/image12.png" ContentType="image/png"/>
  <Override PartName="/ppt/media/image100.png" ContentType="image/png"/>
  <Override PartName="/ppt/media/image179.png" ContentType="image/png"/>
  <Override PartName="/ppt/media/image148.png" ContentType="image/png"/>
  <Override PartName="/ppt/media/image229.png" ContentType="image/png"/>
  <Override PartName="/ppt/media/image97.png" ContentType="image/png"/>
  <Override PartName="/ppt/media/image29.png" ContentType="image/png"/>
  <Override PartName="/ppt/media/image185.png" ContentType="image/png"/>
  <Override PartName="/ppt/media/image117.png" ContentType="image/png"/>
  <Override PartName="/ppt/media/image66.png" ContentType="image/png"/>
  <Override PartName="/ppt/media/image154.png" ContentType="image/png"/>
  <Override PartName="/ppt/media/image2.png" ContentType="image/png"/>
  <Override PartName="/ppt/media/image235.png" ContentType="image/png"/>
  <Override PartName="/ppt/media/image35.png" ContentType="image/png"/>
  <Override PartName="/ppt/media/image191.png" ContentType="image/png"/>
  <Override PartName="/ppt/media/image123.png" ContentType="image/png"/>
  <Override PartName="/ppt/media/image204.png" ContentType="image/png"/>
  <Override PartName="/ppt/media/image72.png" ContentType="image/png"/>
  <Override PartName="/ppt/media/image160.png" ContentType="image/png"/>
  <Override PartName="/ppt/media/image241.png" ContentType="image/png"/>
  <Override PartName="/ppt/media/image41.png" ContentType="image/png"/>
  <Override PartName="/ppt/media/image210.png" ContentType="image/png"/>
  <Override PartName="/ppt/media/image10.png" ContentType="image/png"/>
  <Override PartName="/ppt/media/image89.png" ContentType="image/png"/>
  <Override PartName="/ppt/media/image177.png" ContentType="image/png"/>
  <Override PartName="/ppt/media/image109.png" ContentType="image/png"/>
  <Override PartName="/ppt/media/image58.png" ContentType="image/png"/>
  <Override PartName="/ppt/media/image146.png" ContentType="image/png"/>
  <Override PartName="/ppt/media/image227.png" ContentType="image/png"/>
  <Override PartName="/ppt/media/image95.png" ContentType="image/png"/>
  <Override PartName="/ppt/media/image27.png" ContentType="image/png"/>
  <Override PartName="/ppt/media/image183.png" ContentType="image/png"/>
  <Override PartName="/ppt/media/image115.png" ContentType="image/png"/>
  <Override PartName="/ppt/media/image64.png" ContentType="image/png"/>
  <Override PartName="/ppt/media/image152.png" ContentType="image/png"/>
  <Override PartName="/ppt/media/image233.png" ContentType="image/png"/>
  <Override PartName="/ppt/media/image33.png" ContentType="image/png"/>
  <Override PartName="/ppt/media/image121.png" ContentType="image/png"/>
  <Override PartName="/ppt/media/image202.png" ContentType="image/png"/>
  <Override PartName="/ppt/media/image70.png" ContentType="image/png"/>
  <Override PartName="/ppt/media/image169.png" ContentType="image/png"/>
  <Override PartName="/ppt/media/image138.png" ContentType="image/png"/>
  <Override PartName="/ppt/media/image219.png" ContentType="image/png"/>
  <Override PartName="/ppt/media/image87.png" ContentType="image/png"/>
  <Override PartName="/ppt/media/image19.png" ContentType="image/png"/>
  <Override PartName="/ppt/media/image175.png" ContentType="image/png"/>
  <Override PartName="/ppt/media/image107.png" ContentType="image/png"/>
  <Override PartName="/ppt/media/image56.png" ContentType="image/png"/>
  <Override PartName="/ppt/media/image144.png" ContentType="image/png"/>
  <Override PartName="/ppt/media/image225.png" ContentType="image/png"/>
  <Override PartName="/ppt/media/image93.png" ContentType="image/png"/>
  <Override PartName="/ppt/media/image25.png" ContentType="image/png"/>
  <Override PartName="/ppt/media/image181.png" ContentType="image/png"/>
  <Override PartName="/ppt/media/image113.png" ContentType="image/png"/>
  <Override PartName="/ppt/media/image62.png" ContentType="image/png"/>
  <Override PartName="/ppt/media/image150.png" ContentType="image/png"/>
  <Override PartName="/ppt/media/image231.png" ContentType="image/png"/>
  <Override PartName="/ppt/media/image9.png" ContentType="image/png"/>
  <Override PartName="/ppt/media/image31.png" ContentType="image/png"/>
  <Override PartName="/ppt/media/image200.png" ContentType="image/png"/>
  <Override PartName="/ppt/media/image198.png" ContentType="image/png"/>
  <Override PartName="/ppt/media/image79.png" ContentType="image/png"/>
  <Override PartName="/ppt/media/image167.png" ContentType="image/png"/>
  <Override PartName="/ppt/media/image248.png" ContentType="image/png"/>
  <Override PartName="/ppt/media/image48.png" ContentType="image/png"/>
  <Override PartName="/ppt/media/image136.png" ContentType="image/png"/>
  <Override PartName="/ppt/media/image217.png" ContentType="image/png"/>
  <Override PartName="/ppt/media/image85.png" ContentType="image/png"/>
  <Override PartName="/ppt/media/image17.png" ContentType="image/png"/>
  <Override PartName="/ppt/media/image173.png" ContentType="image/png"/>
  <Override PartName="/ppt/media/image105.png" ContentType="image/png"/>
  <Override PartName="/ppt/media/image54.png" ContentType="image/png"/>
  <Override PartName="/ppt/media/image142.png" ContentType="image/png"/>
  <Override PartName="/ppt/media/image223.png" ContentType="image/png"/>
  <Override PartName="/ppt/media/image91.png" ContentType="image/png"/>
  <Override PartName="/ppt/media/image23.png" ContentType="image/png"/>
  <Override PartName="/ppt/media/image111.png" ContentType="image/png"/>
  <Override PartName="/ppt/media/image60.png" ContentType="image/png"/>
  <Override PartName="/ppt/media/image159.png" ContentType="image/png"/>
  <Override PartName="/ppt/media/image7.png" ContentType="image/png"/>
  <Override PartName="/ppt/media/image196.png" ContentType="image/png"/>
  <Override PartName="/ppt/media/image128.png" ContentType="image/png"/>
  <Override PartName="/ppt/media/image209.png" ContentType="image/png"/>
  <Override PartName="/ppt/media/image77.png" ContentType="image/png"/>
  <Override PartName="/ppt/media/image165.png" ContentType="image/png"/>
  <Override PartName="/ppt/media/image246.png" ContentType="image/png"/>
  <Override PartName="/ppt/media/image46.png" ContentType="image/png"/>
  <Override PartName="/ppt/media/image134.png" ContentType="image/png"/>
  <Override PartName="/ppt/media/image215.png" ContentType="image/png"/>
  <Override PartName="/ppt/media/image83.png" ContentType="image/png"/>
  <Override PartName="/ppt/media/image15.png" ContentType="image/png"/>
  <Override PartName="/ppt/media/image171.png" ContentType="image/png"/>
  <Override PartName="/ppt/media/image103.png" ContentType="image/png"/>
  <Override PartName="/ppt/media/image252.png" ContentType="image/png"/>
  <Override PartName="/ppt/media/image52.png" ContentType="image/png"/>
  <Override PartName="/ppt/media/image140.png" ContentType="image/png"/>
  <Override PartName="/ppt/media/image221.png" ContentType="image/png"/>
  <Override PartName="/ppt/media/image21.png" ContentType="image/png"/>
  <Override PartName="/ppt/media/image188.png" ContentType="image/png"/>
  <Override PartName="/ppt/media/image69.png" ContentType="image/png"/>
  <Override PartName="/ppt/media/image157.png" ContentType="image/png"/>
  <Override PartName="/ppt/media/image5.png" ContentType="image/png"/>
  <Override PartName="/ppt/media/image238.png" ContentType="image/png"/>
  <Override PartName="/ppt/media/image38.png" ContentType="image/png"/>
  <Override PartName="/ppt/media/image194.png" ContentType="image/png"/>
  <Override PartName="/ppt/media/image126.png" ContentType="image/png"/>
  <Override PartName="/ppt/media/image207.png" ContentType="image/png"/>
  <Override PartName="/ppt/media/image75.png" ContentType="image/png"/>
  <Override PartName="/ppt/media/image163.png" ContentType="image/png"/>
  <Override PartName="/ppt/media/image244.png" ContentType="image/png"/>
  <Override PartName="/ppt/media/image44.png" ContentType="image/png"/>
  <Override PartName="/ppt/media/image132.png" ContentType="image/png"/>
  <Override PartName="/ppt/media/image213.png" ContentType="image/png"/>
  <Override PartName="/ppt/media/image13.png" ContentType="image/png"/>
  <Override PartName="/ppt/media/image81.png" ContentType="image/png"/>
  <Override PartName="/ppt/media/image101.png" ContentType="image/png"/>
  <Override PartName="/ppt/media/image250.png" ContentType="image/png"/>
  <Override PartName="/ppt/media/image50.png" ContentType="image/png"/>
  <Override PartName="/ppt/media/image149.png" ContentType="image/png"/>
  <Override PartName="/ppt/media/image98.png" ContentType="image/png"/>
  <Override PartName="/ppt/media/image186.png" ContentType="image/png"/>
  <Override PartName="/ppt/media/image118.png" ContentType="image/png"/>
  <Override PartName="/ppt/media/image67.png" ContentType="image/png"/>
  <Override PartName="/ppt/media/image155.png" ContentType="image/png"/>
  <Override PartName="/ppt/media/image3.png" ContentType="image/png"/>
  <Override PartName="/ppt/media/image236.png" ContentType="image/png"/>
  <Override PartName="/ppt/media/image36.png" ContentType="image/png"/>
  <Override PartName="/ppt/media/image192.png" ContentType="image/png"/>
  <Override PartName="/ppt/media/image124.png" ContentType="image/png"/>
  <Override PartName="/ppt/media/image205.png" ContentType="image/png"/>
  <Override PartName="/ppt/media/image73.png" ContentType="image/png"/>
  <Override PartName="/ppt/media/image161.png" ContentType="image/png"/>
  <Override PartName="/ppt/media/image242.png" ContentType="image/png"/>
  <Override PartName="/ppt/media/image42.png" ContentType="image/png"/>
  <Override PartName="/ppt/media/image130.png" ContentType="image/png"/>
  <Override PartName="/ppt/media/image211.png" ContentType="image/png"/>
  <Override PartName="/ppt/media/image11.png" ContentType="image/png"/>
  <Override PartName="/ppt/media/image178.png" ContentType="image/png"/>
  <Override PartName="/ppt/media/image59.png" ContentType="image/png"/>
  <Override PartName="/ppt/media/image147.png" ContentType="image/png"/>
  <Override PartName="/ppt/media/image228.png" ContentType="image/png"/>
  <Override PartName="/ppt/media/image96.png" ContentType="image/png"/>
  <Override PartName="/ppt/media/image28.png" ContentType="image/png"/>
  <Override PartName="/ppt/media/image184.png" ContentType="image/png"/>
  <Override PartName="/ppt/media/image116.png" ContentType="image/png"/>
  <Override PartName="/ppt/media/image65.png" ContentType="image/png"/>
  <Override PartName="/ppt/media/image153.png" ContentType="image/png"/>
  <Override PartName="/ppt/media/image1.png" ContentType="image/png"/>
  <Override PartName="/ppt/media/image234.png" ContentType="image/png"/>
  <Override PartName="/ppt/media/image34.png" ContentType="image/png"/>
  <Override PartName="/ppt/media/image190.png" ContentType="image/png"/>
  <Override PartName="/ppt/media/image122.png" ContentType="image/png"/>
  <Override PartName="/ppt/media/image203.png" ContentType="image/png"/>
  <Override PartName="/ppt/media/image71.png" ContentType="image/png"/>
  <Override PartName="/ppt/media/image240.png" ContentType="image/png"/>
  <Override PartName="/ppt/media/image40.png" ContentType="image/png"/>
  <Override PartName="/ppt/media/image139.png" ContentType="image/png"/>
  <Override PartName="/ppt/media/image88.png" ContentType="image/png"/>
  <Override PartName="/ppt/media/image176.png" ContentType="image/png"/>
  <Override PartName="/ppt/media/image108.png" ContentType="image/png"/>
  <Override PartName="/ppt/media/image57.png" ContentType="image/png"/>
  <Override PartName="/ppt/media/image145.png" ContentType="image/png"/>
  <Override PartName="/ppt/media/image226.png" ContentType="image/png"/>
  <Override PartName="/ppt/media/image26.png" ContentType="image/png"/>
  <Override PartName="/ppt/media/image94.png" ContentType="image/png"/>
  <Override PartName="/ppt/media/image182.png" ContentType="image/png"/>
  <Override PartName="/ppt/media/image114.png" ContentType="image/png"/>
  <Override PartName="/ppt/media/image63.png" ContentType="image/png"/>
  <Override PartName="/ppt/media/image151.png" ContentType="image/png"/>
  <Override PartName="/ppt/media/image232.png" ContentType="image/png"/>
  <Override PartName="/ppt/media/image32.png" ContentType="image/png"/>
  <Override PartName="/ppt/media/image120.png" ContentType="image/png"/>
  <Override PartName="/ppt/media/image201.png" ContentType="image/png"/>
  <Override PartName="/ppt/media/image199.png" ContentType="image/png"/>
  <Override PartName="/ppt/media/image168.png" ContentType="image/png"/>
  <Override PartName="/ppt/media/image249.png" ContentType="image/png"/>
  <Override PartName="/ppt/media/image49.png" ContentType="image/png"/>
  <Override PartName="/ppt/media/image137.png" ContentType="image/png"/>
  <Override PartName="/ppt/media/image218.png" ContentType="image/png"/>
  <Override PartName="/ppt/media/image86.png" ContentType="image/png"/>
  <Override PartName="/ppt/media/image18.png" ContentType="image/png"/>
  <Override PartName="/ppt/media/image174.png" ContentType="image/png"/>
  <Override PartName="/ppt/media/image106.png" ContentType="image/png"/>
  <Override PartName="/ppt/media/image55.png" ContentType="image/png"/>
  <Override PartName="/ppt/media/image143.png" ContentType="image/png"/>
  <Override PartName="/ppt/media/image224.png" ContentType="image/png"/>
  <Override PartName="/ppt/media/image92.png" ContentType="image/png"/>
  <Override PartName="/ppt/media/image24.png" ContentType="image/png"/>
  <Override PartName="/ppt/media/image180.png" ContentType="image/png"/>
  <Override PartName="/ppt/media/image112.png" ContentType="image/png"/>
  <Override PartName="/ppt/media/image61.png" ContentType="image/png"/>
  <Override PartName="/ppt/media/image230.png" ContentType="image/png"/>
  <Override PartName="/ppt/media/image8.png" ContentType="image/png"/>
  <Override PartName="/ppt/media/image30.png" ContentType="image/png"/>
  <Override PartName="/ppt/media/image197.png" ContentType="image/png"/>
  <Override PartName="/ppt/media/image129.png" ContentType="image/png"/>
  <Override PartName="/ppt/media/image78.png" ContentType="image/png"/>
  <Override PartName="/ppt/media/image166.png" ContentType="image/png"/>
  <Override PartName="/ppt/media/image247.png" ContentType="image/png"/>
  <Override PartName="/ppt/media/image47.png" ContentType="image/png"/>
  <Override PartName="/ppt/media/image135.png" ContentType="image/png"/>
  <Override PartName="/ppt/media/image216.png" ContentType="image/png"/>
  <Override PartName="/ppt/media/image84.png" ContentType="image/png"/>
  <Override PartName="/ppt/media/image16.png" ContentType="image/png"/>
  <Override PartName="/ppt/media/image172.png" ContentType="image/png"/>
  <Override PartName="/ppt/media/image104.png" ContentType="image/png"/>
  <Override PartName="/ppt/media/image253.png" ContentType="image/png"/>
  <Override PartName="/ppt/media/image53.png" ContentType="image/png"/>
  <Override PartName="/ppt/media/image141.png" ContentType="image/png"/>
  <Override PartName="/ppt/media/image222.png" ContentType="image/png"/>
  <Override PartName="/ppt/media/image90.png" ContentType="image/png"/>
  <Override PartName="/ppt/media/image22.png" ContentType="image/png"/>
  <Override PartName="/ppt/media/image110.png" ContentType="image/png"/>
  <Override PartName="/ppt/media/image189.png" ContentType="image/png"/>
  <Override PartName="/ppt/media/image158.png" ContentType="image/png"/>
  <Override PartName="/ppt/media/image6.png" ContentType="image/png"/>
  <Override PartName="/ppt/media/image239.png" ContentType="image/png"/>
  <Override PartName="/ppt/media/image39.png" ContentType="image/png"/>
  <Override PartName="/ppt/media/image195.png" ContentType="image/png"/>
  <Override PartName="/ppt/media/image127.png" ContentType="image/png"/>
  <Override PartName="/ppt/media/image208.png" ContentType="image/png"/>
  <Override PartName="/ppt/media/image76.png" ContentType="image/png"/>
  <Override PartName="/ppt/media/image164.png" ContentType="image/png"/>
  <Override PartName="/ppt/media/image245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haron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Tw Cen MT"/>
              </a:rPr>
              <a:t>03/12/13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53A047C-50D3-4D93-9CDD-C82FC9CE76A2}" type="slidenum">
              <a:rPr lang="en-GB" sz="1200">
                <a:solidFill>
                  <a:srgbClr val="8b8b8b"/>
                </a:solidFill>
                <a:latin typeface="Tw Cen MT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haron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w Cen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Tw Cen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w Cen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Tw Cen MT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Tw Cen MT"/>
              </a:rPr>
              <a:t>03/12/13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884A72A-469C-4230-82AD-7C0C597B0F98}" type="slidenum">
              <a:rPr lang="en-GB" sz="1200">
                <a:solidFill>
                  <a:srgbClr val="8b8b8b"/>
                </a:solidFill>
                <a:latin typeface="Tw Cen MT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GB" sz="1200">
                <a:solidFill>
                  <a:srgbClr val="8b8b8b"/>
                </a:solidFill>
                <a:latin typeface="Tw Cen MT"/>
              </a:rPr>
              <a:t>03/12/13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7A08F9C-4614-4666-8F4E-1FEA8AAE283B}" type="slidenum">
              <a:rPr lang="en-GB" sz="1200">
                <a:solidFill>
                  <a:srgbClr val="8b8b8b"/>
                </a:solidFill>
                <a:latin typeface="Tw Cen MT"/>
              </a:rPr>
              <a:t>&lt;number&gt;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openxmlformats.org/officeDocument/2006/relationships/image" Target="../media/image51.png"/><Relationship Id="rId43" Type="http://schemas.openxmlformats.org/officeDocument/2006/relationships/image" Target="../media/image52.png"/><Relationship Id="rId44" Type="http://schemas.openxmlformats.org/officeDocument/2006/relationships/image" Target="../media/image53.png"/><Relationship Id="rId45" Type="http://schemas.openxmlformats.org/officeDocument/2006/relationships/image" Target="../media/image54.png"/><Relationship Id="rId46" Type="http://schemas.openxmlformats.org/officeDocument/2006/relationships/image" Target="../media/image55.png"/><Relationship Id="rId47" Type="http://schemas.openxmlformats.org/officeDocument/2006/relationships/image" Target="../media/image56.png"/><Relationship Id="rId48" Type="http://schemas.openxmlformats.org/officeDocument/2006/relationships/image" Target="../media/image57.png"/><Relationship Id="rId49" Type="http://schemas.openxmlformats.org/officeDocument/2006/relationships/image" Target="../media/image58.png"/><Relationship Id="rId50" Type="http://schemas.openxmlformats.org/officeDocument/2006/relationships/image" Target="../media/image59.png"/><Relationship Id="rId51" Type="http://schemas.openxmlformats.org/officeDocument/2006/relationships/image" Target="../media/image60.png"/><Relationship Id="rId52" Type="http://schemas.openxmlformats.org/officeDocument/2006/relationships/image" Target="../media/image61.png"/><Relationship Id="rId53" Type="http://schemas.openxmlformats.org/officeDocument/2006/relationships/image" Target="../media/image62.png"/><Relationship Id="rId54" Type="http://schemas.openxmlformats.org/officeDocument/2006/relationships/image" Target="../media/image63.png"/><Relationship Id="rId55" Type="http://schemas.openxmlformats.org/officeDocument/2006/relationships/image" Target="../media/image64.png"/><Relationship Id="rId56" Type="http://schemas.openxmlformats.org/officeDocument/2006/relationships/image" Target="../media/image65.png"/><Relationship Id="rId57" Type="http://schemas.openxmlformats.org/officeDocument/2006/relationships/image" Target="../media/image66.png"/><Relationship Id="rId58" Type="http://schemas.openxmlformats.org/officeDocument/2006/relationships/image" Target="../media/image67.png"/><Relationship Id="rId59" Type="http://schemas.openxmlformats.org/officeDocument/2006/relationships/image" Target="../media/image68.png"/><Relationship Id="rId60" Type="http://schemas.openxmlformats.org/officeDocument/2006/relationships/image" Target="../media/image69.png"/><Relationship Id="rId61" Type="http://schemas.openxmlformats.org/officeDocument/2006/relationships/image" Target="../media/image70.png"/><Relationship Id="rId62" Type="http://schemas.openxmlformats.org/officeDocument/2006/relationships/image" Target="../media/image71.png"/><Relationship Id="rId63" Type="http://schemas.openxmlformats.org/officeDocument/2006/relationships/image" Target="../media/image72.png"/><Relationship Id="rId64" Type="http://schemas.openxmlformats.org/officeDocument/2006/relationships/image" Target="../media/image73.png"/><Relationship Id="rId65" Type="http://schemas.openxmlformats.org/officeDocument/2006/relationships/image" Target="../media/image74.png"/><Relationship Id="rId66" Type="http://schemas.openxmlformats.org/officeDocument/2006/relationships/image" Target="../media/image75.png"/><Relationship Id="rId67" Type="http://schemas.openxmlformats.org/officeDocument/2006/relationships/image" Target="../media/image76.png"/><Relationship Id="rId68" Type="http://schemas.openxmlformats.org/officeDocument/2006/relationships/image" Target="../media/image77.png"/><Relationship Id="rId69" Type="http://schemas.openxmlformats.org/officeDocument/2006/relationships/image" Target="../media/image78.png"/><Relationship Id="rId70" Type="http://schemas.openxmlformats.org/officeDocument/2006/relationships/image" Target="../media/image79.png"/><Relationship Id="rId71" Type="http://schemas.openxmlformats.org/officeDocument/2006/relationships/image" Target="../media/image80.png"/><Relationship Id="rId72" Type="http://schemas.openxmlformats.org/officeDocument/2006/relationships/image" Target="../media/image81.png"/><Relationship Id="rId73" Type="http://schemas.openxmlformats.org/officeDocument/2006/relationships/image" Target="../media/image82.png"/><Relationship Id="rId74" Type="http://schemas.openxmlformats.org/officeDocument/2006/relationships/image" Target="../media/image83.png"/><Relationship Id="rId75" Type="http://schemas.openxmlformats.org/officeDocument/2006/relationships/image" Target="../media/image84.png"/><Relationship Id="rId76" Type="http://schemas.openxmlformats.org/officeDocument/2006/relationships/image" Target="../media/image85.png"/><Relationship Id="rId77" Type="http://schemas.openxmlformats.org/officeDocument/2006/relationships/image" Target="../media/image86.png"/><Relationship Id="rId78" Type="http://schemas.openxmlformats.org/officeDocument/2006/relationships/image" Target="../media/image87.png"/><Relationship Id="rId79" Type="http://schemas.openxmlformats.org/officeDocument/2006/relationships/image" Target="../media/image88.png"/><Relationship Id="rId80" Type="http://schemas.openxmlformats.org/officeDocument/2006/relationships/image" Target="../media/image89.png"/><Relationship Id="rId81" Type="http://schemas.openxmlformats.org/officeDocument/2006/relationships/image" Target="../media/image90.png"/><Relationship Id="rId82" Type="http://schemas.openxmlformats.org/officeDocument/2006/relationships/image" Target="../media/image91.png"/><Relationship Id="rId83" Type="http://schemas.openxmlformats.org/officeDocument/2006/relationships/image" Target="../media/image92.png"/><Relationship Id="rId84" Type="http://schemas.openxmlformats.org/officeDocument/2006/relationships/image" Target="../media/image93.png"/><Relationship Id="rId85" Type="http://schemas.openxmlformats.org/officeDocument/2006/relationships/image" Target="../media/image94.png"/><Relationship Id="rId86" Type="http://schemas.openxmlformats.org/officeDocument/2006/relationships/image" Target="../media/image95.png"/><Relationship Id="rId87" Type="http://schemas.openxmlformats.org/officeDocument/2006/relationships/image" Target="../media/image96.png"/><Relationship Id="rId88" Type="http://schemas.openxmlformats.org/officeDocument/2006/relationships/image" Target="../media/image97.png"/><Relationship Id="rId89" Type="http://schemas.openxmlformats.org/officeDocument/2006/relationships/image" Target="../media/image98.png"/><Relationship Id="rId90" Type="http://schemas.openxmlformats.org/officeDocument/2006/relationships/image" Target="../media/image99.png"/><Relationship Id="rId91" Type="http://schemas.openxmlformats.org/officeDocument/2006/relationships/image" Target="../media/image100.png"/><Relationship Id="rId92" Type="http://schemas.openxmlformats.org/officeDocument/2006/relationships/image" Target="../media/image101.png"/><Relationship Id="rId93" Type="http://schemas.openxmlformats.org/officeDocument/2006/relationships/image" Target="../media/image102.png"/><Relationship Id="rId94" Type="http://schemas.openxmlformats.org/officeDocument/2006/relationships/image" Target="../media/image103.png"/><Relationship Id="rId95" Type="http://schemas.openxmlformats.org/officeDocument/2006/relationships/image" Target="../media/image104.png"/><Relationship Id="rId96" Type="http://schemas.openxmlformats.org/officeDocument/2006/relationships/image" Target="../media/image105.png"/><Relationship Id="rId97" Type="http://schemas.openxmlformats.org/officeDocument/2006/relationships/image" Target="../media/image106.png"/><Relationship Id="rId98" Type="http://schemas.openxmlformats.org/officeDocument/2006/relationships/image" Target="../media/image107.png"/><Relationship Id="rId99" Type="http://schemas.openxmlformats.org/officeDocument/2006/relationships/image" Target="../media/image108.png"/><Relationship Id="rId100" Type="http://schemas.openxmlformats.org/officeDocument/2006/relationships/image" Target="../media/image109.png"/><Relationship Id="rId101" Type="http://schemas.openxmlformats.org/officeDocument/2006/relationships/image" Target="../media/image110.png"/><Relationship Id="rId102" Type="http://schemas.openxmlformats.org/officeDocument/2006/relationships/image" Target="../media/image111.png"/><Relationship Id="rId103" Type="http://schemas.openxmlformats.org/officeDocument/2006/relationships/image" Target="../media/image112.png"/><Relationship Id="rId104" Type="http://schemas.openxmlformats.org/officeDocument/2006/relationships/image" Target="../media/image113.png"/><Relationship Id="rId105" Type="http://schemas.openxmlformats.org/officeDocument/2006/relationships/image" Target="../media/image114.png"/><Relationship Id="rId106" Type="http://schemas.openxmlformats.org/officeDocument/2006/relationships/image" Target="../media/image115.png"/><Relationship Id="rId107" Type="http://schemas.openxmlformats.org/officeDocument/2006/relationships/image" Target="../media/image116.png"/><Relationship Id="rId108" Type="http://schemas.openxmlformats.org/officeDocument/2006/relationships/image" Target="../media/image117.png"/><Relationship Id="rId109" Type="http://schemas.openxmlformats.org/officeDocument/2006/relationships/image" Target="../media/image118.png"/><Relationship Id="rId110" Type="http://schemas.openxmlformats.org/officeDocument/2006/relationships/image" Target="../media/image119.png"/><Relationship Id="rId111" Type="http://schemas.openxmlformats.org/officeDocument/2006/relationships/image" Target="../media/image120.png"/><Relationship Id="rId112" Type="http://schemas.openxmlformats.org/officeDocument/2006/relationships/image" Target="../media/image121.png"/><Relationship Id="rId113" Type="http://schemas.openxmlformats.org/officeDocument/2006/relationships/image" Target="../media/image122.png"/><Relationship Id="rId114" Type="http://schemas.openxmlformats.org/officeDocument/2006/relationships/image" Target="../media/image123.png"/><Relationship Id="rId115" Type="http://schemas.openxmlformats.org/officeDocument/2006/relationships/image" Target="../media/image124.png"/><Relationship Id="rId116" Type="http://schemas.openxmlformats.org/officeDocument/2006/relationships/image" Target="../media/image125.png"/><Relationship Id="rId117" Type="http://schemas.openxmlformats.org/officeDocument/2006/relationships/image" Target="../media/image126.png"/><Relationship Id="rId118" Type="http://schemas.openxmlformats.org/officeDocument/2006/relationships/image" Target="../media/image127.png"/><Relationship Id="rId119" Type="http://schemas.openxmlformats.org/officeDocument/2006/relationships/image" Target="../media/image128.png"/><Relationship Id="rId120" Type="http://schemas.openxmlformats.org/officeDocument/2006/relationships/image" Target="../media/image129.png"/><Relationship Id="rId121" Type="http://schemas.openxmlformats.org/officeDocument/2006/relationships/image" Target="../media/image130.png"/><Relationship Id="rId122" Type="http://schemas.openxmlformats.org/officeDocument/2006/relationships/image" Target="../media/image131.png"/><Relationship Id="rId123" Type="http://schemas.openxmlformats.org/officeDocument/2006/relationships/image" Target="../media/image132.png"/><Relationship Id="rId124" Type="http://schemas.openxmlformats.org/officeDocument/2006/relationships/image" Target="../media/image133.png"/><Relationship Id="rId125" Type="http://schemas.openxmlformats.org/officeDocument/2006/relationships/image" Target="../media/image134.png"/><Relationship Id="rId126" Type="http://schemas.openxmlformats.org/officeDocument/2006/relationships/image" Target="../media/image135.png"/><Relationship Id="rId127" Type="http://schemas.openxmlformats.org/officeDocument/2006/relationships/image" Target="../media/image136.png"/><Relationship Id="rId128" Type="http://schemas.openxmlformats.org/officeDocument/2006/relationships/image" Target="../media/image137.png"/><Relationship Id="rId129" Type="http://schemas.openxmlformats.org/officeDocument/2006/relationships/image" Target="../media/image138.png"/><Relationship Id="rId130" Type="http://schemas.openxmlformats.org/officeDocument/2006/relationships/image" Target="../media/image139.png"/><Relationship Id="rId131" Type="http://schemas.openxmlformats.org/officeDocument/2006/relationships/image" Target="../media/image140.png"/><Relationship Id="rId132" Type="http://schemas.openxmlformats.org/officeDocument/2006/relationships/image" Target="../media/image141.png"/><Relationship Id="rId133" Type="http://schemas.openxmlformats.org/officeDocument/2006/relationships/image" Target="../media/image142.png"/><Relationship Id="rId134" Type="http://schemas.openxmlformats.org/officeDocument/2006/relationships/image" Target="../media/image143.png"/><Relationship Id="rId135" Type="http://schemas.openxmlformats.org/officeDocument/2006/relationships/image" Target="../media/image144.png"/><Relationship Id="rId136" Type="http://schemas.openxmlformats.org/officeDocument/2006/relationships/image" Target="../media/image145.png"/><Relationship Id="rId137" Type="http://schemas.openxmlformats.org/officeDocument/2006/relationships/image" Target="../media/image146.png"/><Relationship Id="rId138" Type="http://schemas.openxmlformats.org/officeDocument/2006/relationships/image" Target="../media/image147.png"/><Relationship Id="rId139" Type="http://schemas.openxmlformats.org/officeDocument/2006/relationships/image" Target="../media/image148.png"/><Relationship Id="rId140" Type="http://schemas.openxmlformats.org/officeDocument/2006/relationships/image" Target="../media/image149.png"/><Relationship Id="rId141" Type="http://schemas.openxmlformats.org/officeDocument/2006/relationships/image" Target="../media/image150.png"/><Relationship Id="rId142" Type="http://schemas.openxmlformats.org/officeDocument/2006/relationships/image" Target="../media/image151.png"/><Relationship Id="rId143" Type="http://schemas.openxmlformats.org/officeDocument/2006/relationships/image" Target="../media/image152.png"/><Relationship Id="rId144" Type="http://schemas.openxmlformats.org/officeDocument/2006/relationships/image" Target="../media/image153.png"/><Relationship Id="rId145" Type="http://schemas.openxmlformats.org/officeDocument/2006/relationships/image" Target="../media/image154.png"/><Relationship Id="rId146" Type="http://schemas.openxmlformats.org/officeDocument/2006/relationships/image" Target="../media/image155.png"/><Relationship Id="rId147" Type="http://schemas.openxmlformats.org/officeDocument/2006/relationships/image" Target="../media/image156.png"/><Relationship Id="rId148" Type="http://schemas.openxmlformats.org/officeDocument/2006/relationships/image" Target="../media/image157.png"/><Relationship Id="rId149" Type="http://schemas.openxmlformats.org/officeDocument/2006/relationships/image" Target="../media/image158.png"/><Relationship Id="rId150" Type="http://schemas.openxmlformats.org/officeDocument/2006/relationships/image" Target="../media/image159.png"/><Relationship Id="rId151" Type="http://schemas.openxmlformats.org/officeDocument/2006/relationships/image" Target="../media/image160.png"/><Relationship Id="rId152" Type="http://schemas.openxmlformats.org/officeDocument/2006/relationships/image" Target="../media/image161.png"/><Relationship Id="rId153" Type="http://schemas.openxmlformats.org/officeDocument/2006/relationships/image" Target="../media/image162.png"/><Relationship Id="rId154" Type="http://schemas.openxmlformats.org/officeDocument/2006/relationships/image" Target="../media/image163.png"/><Relationship Id="rId155" Type="http://schemas.openxmlformats.org/officeDocument/2006/relationships/image" Target="../media/image164.png"/><Relationship Id="rId156" Type="http://schemas.openxmlformats.org/officeDocument/2006/relationships/image" Target="../media/image165.png"/><Relationship Id="rId157" Type="http://schemas.openxmlformats.org/officeDocument/2006/relationships/image" Target="../media/image166.png"/><Relationship Id="rId158" Type="http://schemas.openxmlformats.org/officeDocument/2006/relationships/image" Target="../media/image167.png"/><Relationship Id="rId159" Type="http://schemas.openxmlformats.org/officeDocument/2006/relationships/image" Target="../media/image168.png"/><Relationship Id="rId160" Type="http://schemas.openxmlformats.org/officeDocument/2006/relationships/image" Target="../media/image169.png"/><Relationship Id="rId161" Type="http://schemas.openxmlformats.org/officeDocument/2006/relationships/image" Target="../media/image170.png"/><Relationship Id="rId162" Type="http://schemas.openxmlformats.org/officeDocument/2006/relationships/image" Target="../media/image171.png"/><Relationship Id="rId163" Type="http://schemas.openxmlformats.org/officeDocument/2006/relationships/image" Target="../media/image172.png"/><Relationship Id="rId164" Type="http://schemas.openxmlformats.org/officeDocument/2006/relationships/image" Target="../media/image173.png"/><Relationship Id="rId165" Type="http://schemas.openxmlformats.org/officeDocument/2006/relationships/image" Target="../media/image174.png"/><Relationship Id="rId166" Type="http://schemas.openxmlformats.org/officeDocument/2006/relationships/image" Target="../media/image175.png"/><Relationship Id="rId167" Type="http://schemas.openxmlformats.org/officeDocument/2006/relationships/image" Target="../media/image176.png"/><Relationship Id="rId168" Type="http://schemas.openxmlformats.org/officeDocument/2006/relationships/image" Target="../media/image177.png"/><Relationship Id="rId169" Type="http://schemas.openxmlformats.org/officeDocument/2006/relationships/image" Target="../media/image178.png"/><Relationship Id="rId170" Type="http://schemas.openxmlformats.org/officeDocument/2006/relationships/image" Target="../media/image179.png"/><Relationship Id="rId171" Type="http://schemas.openxmlformats.org/officeDocument/2006/relationships/image" Target="../media/image180.png"/><Relationship Id="rId172" Type="http://schemas.openxmlformats.org/officeDocument/2006/relationships/image" Target="../media/image181.png"/><Relationship Id="rId173" Type="http://schemas.openxmlformats.org/officeDocument/2006/relationships/image" Target="../media/image182.png"/><Relationship Id="rId174" Type="http://schemas.openxmlformats.org/officeDocument/2006/relationships/image" Target="../media/image183.png"/><Relationship Id="rId175" Type="http://schemas.openxmlformats.org/officeDocument/2006/relationships/image" Target="../media/image184.png"/><Relationship Id="rId176" Type="http://schemas.openxmlformats.org/officeDocument/2006/relationships/image" Target="../media/image185.png"/><Relationship Id="rId177" Type="http://schemas.openxmlformats.org/officeDocument/2006/relationships/image" Target="../media/image186.png"/><Relationship Id="rId178" Type="http://schemas.openxmlformats.org/officeDocument/2006/relationships/image" Target="../media/image187.png"/><Relationship Id="rId179" Type="http://schemas.openxmlformats.org/officeDocument/2006/relationships/image" Target="../media/image188.png"/><Relationship Id="rId180" Type="http://schemas.openxmlformats.org/officeDocument/2006/relationships/image" Target="../media/image189.png"/><Relationship Id="rId181" Type="http://schemas.openxmlformats.org/officeDocument/2006/relationships/image" Target="../media/image190.png"/><Relationship Id="rId182" Type="http://schemas.openxmlformats.org/officeDocument/2006/relationships/image" Target="../media/image191.png"/><Relationship Id="rId183" Type="http://schemas.openxmlformats.org/officeDocument/2006/relationships/image" Target="../media/image192.png"/><Relationship Id="rId184" Type="http://schemas.openxmlformats.org/officeDocument/2006/relationships/image" Target="../media/image193.png"/><Relationship Id="rId185" Type="http://schemas.openxmlformats.org/officeDocument/2006/relationships/image" Target="../media/image194.png"/><Relationship Id="rId186" Type="http://schemas.openxmlformats.org/officeDocument/2006/relationships/image" Target="../media/image195.png"/><Relationship Id="rId187" Type="http://schemas.openxmlformats.org/officeDocument/2006/relationships/image" Target="../media/image196.png"/><Relationship Id="rId188" Type="http://schemas.openxmlformats.org/officeDocument/2006/relationships/image" Target="../media/image197.png"/><Relationship Id="rId189" Type="http://schemas.openxmlformats.org/officeDocument/2006/relationships/image" Target="../media/image198.png"/><Relationship Id="rId190" Type="http://schemas.openxmlformats.org/officeDocument/2006/relationships/image" Target="../media/image199.png"/><Relationship Id="rId191" Type="http://schemas.openxmlformats.org/officeDocument/2006/relationships/image" Target="../media/image200.png"/><Relationship Id="rId192" Type="http://schemas.openxmlformats.org/officeDocument/2006/relationships/image" Target="../media/image201.png"/><Relationship Id="rId193" Type="http://schemas.openxmlformats.org/officeDocument/2006/relationships/image" Target="../media/image202.png"/><Relationship Id="rId194" Type="http://schemas.openxmlformats.org/officeDocument/2006/relationships/image" Target="../media/image203.png"/><Relationship Id="rId195" Type="http://schemas.openxmlformats.org/officeDocument/2006/relationships/image" Target="../media/image204.png"/><Relationship Id="rId196" Type="http://schemas.openxmlformats.org/officeDocument/2006/relationships/image" Target="../media/image205.png"/><Relationship Id="rId197" Type="http://schemas.openxmlformats.org/officeDocument/2006/relationships/image" Target="../media/image206.png"/><Relationship Id="rId198" Type="http://schemas.openxmlformats.org/officeDocument/2006/relationships/image" Target="../media/image207.png"/><Relationship Id="rId199" Type="http://schemas.openxmlformats.org/officeDocument/2006/relationships/image" Target="../media/image208.png"/><Relationship Id="rId200" Type="http://schemas.openxmlformats.org/officeDocument/2006/relationships/image" Target="../media/image209.png"/><Relationship Id="rId201" Type="http://schemas.openxmlformats.org/officeDocument/2006/relationships/image" Target="../media/image210.png"/><Relationship Id="rId202" Type="http://schemas.openxmlformats.org/officeDocument/2006/relationships/image" Target="../media/image211.png"/><Relationship Id="rId203" Type="http://schemas.openxmlformats.org/officeDocument/2006/relationships/image" Target="../media/image212.png"/><Relationship Id="rId204" Type="http://schemas.openxmlformats.org/officeDocument/2006/relationships/image" Target="../media/image213.png"/><Relationship Id="rId205" Type="http://schemas.openxmlformats.org/officeDocument/2006/relationships/image" Target="../media/image214.png"/><Relationship Id="rId206" Type="http://schemas.openxmlformats.org/officeDocument/2006/relationships/image" Target="../media/image215.png"/><Relationship Id="rId207" Type="http://schemas.openxmlformats.org/officeDocument/2006/relationships/image" Target="../media/image216.png"/><Relationship Id="rId208" Type="http://schemas.openxmlformats.org/officeDocument/2006/relationships/image" Target="../media/image217.png"/><Relationship Id="rId209" Type="http://schemas.openxmlformats.org/officeDocument/2006/relationships/image" Target="../media/image218.png"/><Relationship Id="rId210" Type="http://schemas.openxmlformats.org/officeDocument/2006/relationships/image" Target="../media/image219.png"/><Relationship Id="rId211" Type="http://schemas.openxmlformats.org/officeDocument/2006/relationships/image" Target="../media/image220.png"/><Relationship Id="rId212" Type="http://schemas.openxmlformats.org/officeDocument/2006/relationships/image" Target="../media/image221.png"/><Relationship Id="rId213" Type="http://schemas.openxmlformats.org/officeDocument/2006/relationships/image" Target="../media/image222.png"/><Relationship Id="rId214" Type="http://schemas.openxmlformats.org/officeDocument/2006/relationships/image" Target="../media/image223.png"/><Relationship Id="rId215" Type="http://schemas.openxmlformats.org/officeDocument/2006/relationships/image" Target="../media/image224.png"/><Relationship Id="rId216" Type="http://schemas.openxmlformats.org/officeDocument/2006/relationships/image" Target="../media/image225.png"/><Relationship Id="rId217" Type="http://schemas.openxmlformats.org/officeDocument/2006/relationships/image" Target="../media/image226.png"/><Relationship Id="rId218" Type="http://schemas.openxmlformats.org/officeDocument/2006/relationships/image" Target="../media/image227.png"/><Relationship Id="rId219" Type="http://schemas.openxmlformats.org/officeDocument/2006/relationships/image" Target="../media/image228.png"/><Relationship Id="rId220" Type="http://schemas.openxmlformats.org/officeDocument/2006/relationships/image" Target="../media/image229.png"/><Relationship Id="rId221" Type="http://schemas.openxmlformats.org/officeDocument/2006/relationships/image" Target="../media/image230.png"/><Relationship Id="rId222" Type="http://schemas.openxmlformats.org/officeDocument/2006/relationships/image" Target="../media/image231.png"/><Relationship Id="rId223" Type="http://schemas.openxmlformats.org/officeDocument/2006/relationships/image" Target="../media/image232.png"/><Relationship Id="rId224" Type="http://schemas.openxmlformats.org/officeDocument/2006/relationships/image" Target="../media/image233.png"/><Relationship Id="rId225" Type="http://schemas.openxmlformats.org/officeDocument/2006/relationships/image" Target="../media/image234.png"/><Relationship Id="rId22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5.png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1.png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48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0.png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580000" y="6082920"/>
            <a:ext cx="3112560" cy="495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2000">
                <a:solidFill>
                  <a:srgbClr val="262626"/>
                </a:solidFill>
                <a:latin typeface="Tw Cen MT"/>
                <a:ea typeface="BatangChe"/>
              </a:rPr>
              <a:t>By Lim Soon Heng</a:t>
            </a:r>
            <a:endParaRPr/>
          </a:p>
        </p:txBody>
      </p:sp>
      <p:pic>
        <p:nvPicPr>
          <p:cNvPr descr="" id="118" name="Picture 1"/>
          <p:cNvPicPr/>
          <p:nvPr/>
        </p:nvPicPr>
        <p:blipFill>
          <a:blip r:embed="rId1"/>
          <a:srcRect b="34146" l="3031" r="13978" t="17257"/>
          <a:stretch>
            <a:fillRect/>
          </a:stretch>
        </p:blipFill>
        <p:spPr>
          <a:xfrm>
            <a:off x="695160" y="620640"/>
            <a:ext cx="7619760" cy="2821680"/>
          </a:xfrm>
          <a:prstGeom prst="rect">
            <a:avLst/>
          </a:prstGeom>
          <a:ln>
            <a:noFill/>
          </a:ln>
        </p:spPr>
      </p:pic>
      <p:pic>
        <p:nvPicPr>
          <p:cNvPr descr="" id="119" name="Picture 6"/>
          <p:cNvPicPr/>
          <p:nvPr/>
        </p:nvPicPr>
        <p:blipFill>
          <a:blip r:embed="rId2"/>
          <a:stretch>
            <a:fillRect/>
          </a:stretch>
        </p:blipFill>
        <p:spPr>
          <a:xfrm rot="20161800">
            <a:off x="3417120" y="2407680"/>
            <a:ext cx="2031120" cy="39643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232200" y="0"/>
            <a:ext cx="9375840" cy="685764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pic>
        <p:nvPicPr>
          <p:cNvPr descr="" id="121" name="Picture 3"/>
          <p:cNvPicPr/>
          <p:nvPr/>
        </p:nvPicPr>
        <p:blipFill>
          <a:blip r:embed="rId1"/>
          <a:srcRect b="4705" l="22212" r="14562" t="0"/>
          <a:stretch>
            <a:fillRect/>
          </a:stretch>
        </p:blipFill>
        <p:spPr>
          <a:xfrm>
            <a:off x="5508000" y="42480"/>
            <a:ext cx="3419640" cy="687924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532800" y="1347120"/>
            <a:ext cx="3767400" cy="9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4800">
                <a:solidFill>
                  <a:srgbClr val="303030"/>
                </a:solidFill>
                <a:latin typeface="Tw Cen MT"/>
              </a:rPr>
              <a:t>My anxiety</a:t>
            </a: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1043640" y="2319120"/>
            <a:ext cx="3767400" cy="9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4800">
                <a:solidFill>
                  <a:srgbClr val="303030"/>
                </a:solidFill>
                <a:latin typeface="Tw Cen MT"/>
              </a:rPr>
              <a:t>My inspiration</a:t>
            </a:r>
            <a:endParaRPr/>
          </a:p>
        </p:txBody>
      </p:sp>
      <p:sp>
        <p:nvSpPr>
          <p:cNvPr id="124" name="CustomShape 4"/>
          <p:cNvSpPr/>
          <p:nvPr/>
        </p:nvSpPr>
        <p:spPr>
          <a:xfrm>
            <a:off x="1259640" y="3272040"/>
            <a:ext cx="3767400" cy="9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4800">
                <a:solidFill>
                  <a:srgbClr val="303030"/>
                </a:solidFill>
                <a:latin typeface="Tw Cen MT"/>
              </a:rPr>
              <a:t>My first user</a:t>
            </a:r>
            <a:endParaRPr/>
          </a:p>
        </p:txBody>
      </p:sp>
    </p:spTree>
  </p:cSld>
  <p:transition spd="med">
    <p:fade/>
  </p:transition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4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2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324360" y="2951640"/>
            <a:ext cx="6433560" cy="2527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GB" sz="8000">
                <a:solidFill>
                  <a:srgbClr val="330000"/>
                </a:solidFill>
                <a:latin typeface="DOCK11"/>
              </a:rPr>
              <a:t>255 MILLION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712880" y="986400"/>
            <a:ext cx="5749200" cy="2284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GB" sz="7200">
                <a:solidFill>
                  <a:srgbClr val="4f81bd"/>
                </a:solidFill>
                <a:latin typeface="DOCK11"/>
              </a:rPr>
              <a:t>765 MILLION</a:t>
            </a: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28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368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2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1788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3992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1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6268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2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68508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3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80928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4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93132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5" name="Picture 2"/>
          <p:cNvPicPr/>
          <p:nvPr/>
        </p:nvPicPr>
        <p:blipFill>
          <a:blip r:embed="rId9"/>
          <a:stretch>
            <a:fillRect/>
          </a:stretch>
        </p:blipFill>
        <p:spPr>
          <a:xfrm>
            <a:off x="105156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6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117360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7" name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129780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8" name="Picture 2"/>
          <p:cNvPicPr/>
          <p:nvPr/>
        </p:nvPicPr>
        <p:blipFill>
          <a:blip r:embed="rId12"/>
          <a:stretch>
            <a:fillRect/>
          </a:stretch>
        </p:blipFill>
        <p:spPr>
          <a:xfrm>
            <a:off x="141984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39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154296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0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166500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1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178920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2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191124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3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202968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4" name="Picture 2"/>
          <p:cNvPicPr/>
          <p:nvPr/>
        </p:nvPicPr>
        <p:blipFill>
          <a:blip r:embed="rId18"/>
          <a:stretch>
            <a:fillRect/>
          </a:stretch>
        </p:blipFill>
        <p:spPr>
          <a:xfrm>
            <a:off x="215172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5" name="Picture 2"/>
          <p:cNvPicPr/>
          <p:nvPr/>
        </p:nvPicPr>
        <p:blipFill>
          <a:blip r:embed="rId19"/>
          <a:stretch>
            <a:fillRect/>
          </a:stretch>
        </p:blipFill>
        <p:spPr>
          <a:xfrm>
            <a:off x="227592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6" name="Picture 2"/>
          <p:cNvPicPr/>
          <p:nvPr/>
        </p:nvPicPr>
        <p:blipFill>
          <a:blip r:embed="rId20"/>
          <a:stretch>
            <a:fillRect/>
          </a:stretch>
        </p:blipFill>
        <p:spPr>
          <a:xfrm>
            <a:off x="239796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7" name="Picture 2"/>
          <p:cNvPicPr/>
          <p:nvPr/>
        </p:nvPicPr>
        <p:blipFill>
          <a:blip r:embed="rId21"/>
          <a:stretch>
            <a:fillRect/>
          </a:stretch>
        </p:blipFill>
        <p:spPr>
          <a:xfrm>
            <a:off x="2521080" y="6174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8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2643120" y="6174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49" name="Picture 2"/>
          <p:cNvPicPr/>
          <p:nvPr/>
        </p:nvPicPr>
        <p:blipFill>
          <a:blip r:embed="rId23"/>
          <a:stretch>
            <a:fillRect/>
          </a:stretch>
        </p:blipFill>
        <p:spPr>
          <a:xfrm>
            <a:off x="2767320" y="6174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0" name="Picture 2"/>
          <p:cNvPicPr/>
          <p:nvPr/>
        </p:nvPicPr>
        <p:blipFill>
          <a:blip r:embed="rId24"/>
          <a:stretch>
            <a:fillRect/>
          </a:stretch>
        </p:blipFill>
        <p:spPr>
          <a:xfrm>
            <a:off x="2889360" y="6174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1" name="Picture 2"/>
          <p:cNvPicPr/>
          <p:nvPr/>
        </p:nvPicPr>
        <p:blipFill>
          <a:blip r:embed="rId25"/>
          <a:stretch>
            <a:fillRect/>
          </a:stretch>
        </p:blipFill>
        <p:spPr>
          <a:xfrm>
            <a:off x="300960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2" name="Picture 2"/>
          <p:cNvPicPr/>
          <p:nvPr/>
        </p:nvPicPr>
        <p:blipFill>
          <a:blip r:embed="rId26"/>
          <a:stretch>
            <a:fillRect/>
          </a:stretch>
        </p:blipFill>
        <p:spPr>
          <a:xfrm>
            <a:off x="31316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3" name="Picture 2"/>
          <p:cNvPicPr/>
          <p:nvPr/>
        </p:nvPicPr>
        <p:blipFill>
          <a:blip r:embed="rId27"/>
          <a:stretch>
            <a:fillRect/>
          </a:stretch>
        </p:blipFill>
        <p:spPr>
          <a:xfrm>
            <a:off x="32558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4" name="Picture 2"/>
          <p:cNvPicPr/>
          <p:nvPr/>
        </p:nvPicPr>
        <p:blipFill>
          <a:blip r:embed="rId28"/>
          <a:stretch>
            <a:fillRect/>
          </a:stretch>
        </p:blipFill>
        <p:spPr>
          <a:xfrm>
            <a:off x="33782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5" name="Picture 2"/>
          <p:cNvPicPr/>
          <p:nvPr/>
        </p:nvPicPr>
        <p:blipFill>
          <a:blip r:embed="rId29"/>
          <a:stretch>
            <a:fillRect/>
          </a:stretch>
        </p:blipFill>
        <p:spPr>
          <a:xfrm>
            <a:off x="350100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6" name="Picture 2"/>
          <p:cNvPicPr/>
          <p:nvPr/>
        </p:nvPicPr>
        <p:blipFill>
          <a:blip r:embed="rId30"/>
          <a:stretch>
            <a:fillRect/>
          </a:stretch>
        </p:blipFill>
        <p:spPr>
          <a:xfrm>
            <a:off x="36230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7" name="Picture 2"/>
          <p:cNvPicPr/>
          <p:nvPr/>
        </p:nvPicPr>
        <p:blipFill>
          <a:blip r:embed="rId31"/>
          <a:stretch>
            <a:fillRect/>
          </a:stretch>
        </p:blipFill>
        <p:spPr>
          <a:xfrm>
            <a:off x="37472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8" name="Picture 2"/>
          <p:cNvPicPr/>
          <p:nvPr/>
        </p:nvPicPr>
        <p:blipFill>
          <a:blip r:embed="rId32"/>
          <a:stretch>
            <a:fillRect/>
          </a:stretch>
        </p:blipFill>
        <p:spPr>
          <a:xfrm>
            <a:off x="38696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59" name="Picture 2"/>
          <p:cNvPicPr/>
          <p:nvPr/>
        </p:nvPicPr>
        <p:blipFill>
          <a:blip r:embed="rId33"/>
          <a:stretch>
            <a:fillRect/>
          </a:stretch>
        </p:blipFill>
        <p:spPr>
          <a:xfrm>
            <a:off x="12816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0" name="Picture 2"/>
          <p:cNvPicPr/>
          <p:nvPr/>
        </p:nvPicPr>
        <p:blipFill>
          <a:blip r:embed="rId34"/>
          <a:stretch>
            <a:fillRect/>
          </a:stretch>
        </p:blipFill>
        <p:spPr>
          <a:xfrm>
            <a:off x="25236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1" name="Picture 2"/>
          <p:cNvPicPr/>
          <p:nvPr/>
        </p:nvPicPr>
        <p:blipFill>
          <a:blip r:embed="rId35"/>
          <a:stretch>
            <a:fillRect/>
          </a:stretch>
        </p:blipFill>
        <p:spPr>
          <a:xfrm>
            <a:off x="37476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2" name="Picture 2"/>
          <p:cNvPicPr/>
          <p:nvPr/>
        </p:nvPicPr>
        <p:blipFill>
          <a:blip r:embed="rId36"/>
          <a:stretch>
            <a:fillRect/>
          </a:stretch>
        </p:blipFill>
        <p:spPr>
          <a:xfrm>
            <a:off x="49752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3" name="Picture 2"/>
          <p:cNvPicPr/>
          <p:nvPr/>
        </p:nvPicPr>
        <p:blipFill>
          <a:blip r:embed="rId37"/>
          <a:stretch>
            <a:fillRect/>
          </a:stretch>
        </p:blipFill>
        <p:spPr>
          <a:xfrm>
            <a:off x="6195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4" name="Picture 2"/>
          <p:cNvPicPr/>
          <p:nvPr/>
        </p:nvPicPr>
        <p:blipFill>
          <a:blip r:embed="rId38"/>
          <a:stretch>
            <a:fillRect/>
          </a:stretch>
        </p:blipFill>
        <p:spPr>
          <a:xfrm>
            <a:off x="7437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5" name="Picture 2"/>
          <p:cNvPicPr/>
          <p:nvPr/>
        </p:nvPicPr>
        <p:blipFill>
          <a:blip r:embed="rId39"/>
          <a:stretch>
            <a:fillRect/>
          </a:stretch>
        </p:blipFill>
        <p:spPr>
          <a:xfrm>
            <a:off x="8661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6" name="Picture 2"/>
          <p:cNvPicPr/>
          <p:nvPr/>
        </p:nvPicPr>
        <p:blipFill>
          <a:blip r:embed="rId40"/>
          <a:stretch>
            <a:fillRect/>
          </a:stretch>
        </p:blipFill>
        <p:spPr>
          <a:xfrm>
            <a:off x="98604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7" name="Picture 2"/>
          <p:cNvPicPr/>
          <p:nvPr/>
        </p:nvPicPr>
        <p:blipFill>
          <a:blip r:embed="rId41"/>
          <a:stretch>
            <a:fillRect/>
          </a:stretch>
        </p:blipFill>
        <p:spPr>
          <a:xfrm>
            <a:off x="110844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8" name="Picture 2"/>
          <p:cNvPicPr/>
          <p:nvPr/>
        </p:nvPicPr>
        <p:blipFill>
          <a:blip r:embed="rId42"/>
          <a:stretch>
            <a:fillRect/>
          </a:stretch>
        </p:blipFill>
        <p:spPr>
          <a:xfrm>
            <a:off x="123264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69" name="Picture 2"/>
          <p:cNvPicPr/>
          <p:nvPr/>
        </p:nvPicPr>
        <p:blipFill>
          <a:blip r:embed="rId43"/>
          <a:stretch>
            <a:fillRect/>
          </a:stretch>
        </p:blipFill>
        <p:spPr>
          <a:xfrm>
            <a:off x="135468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0" name="Picture 2"/>
          <p:cNvPicPr/>
          <p:nvPr/>
        </p:nvPicPr>
        <p:blipFill>
          <a:blip r:embed="rId44"/>
          <a:stretch>
            <a:fillRect/>
          </a:stretch>
        </p:blipFill>
        <p:spPr>
          <a:xfrm>
            <a:off x="14774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1" name="Picture 2"/>
          <p:cNvPicPr/>
          <p:nvPr/>
        </p:nvPicPr>
        <p:blipFill>
          <a:blip r:embed="rId45"/>
          <a:stretch>
            <a:fillRect/>
          </a:stretch>
        </p:blipFill>
        <p:spPr>
          <a:xfrm>
            <a:off x="159948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2" name="Picture 2"/>
          <p:cNvPicPr/>
          <p:nvPr/>
        </p:nvPicPr>
        <p:blipFill>
          <a:blip r:embed="rId46"/>
          <a:stretch>
            <a:fillRect/>
          </a:stretch>
        </p:blipFill>
        <p:spPr>
          <a:xfrm>
            <a:off x="172404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3" name="Picture 2"/>
          <p:cNvPicPr/>
          <p:nvPr/>
        </p:nvPicPr>
        <p:blipFill>
          <a:blip r:embed="rId47"/>
          <a:stretch>
            <a:fillRect/>
          </a:stretch>
        </p:blipFill>
        <p:spPr>
          <a:xfrm>
            <a:off x="184608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4" name="Picture 2"/>
          <p:cNvPicPr/>
          <p:nvPr/>
        </p:nvPicPr>
        <p:blipFill>
          <a:blip r:embed="rId48"/>
          <a:stretch>
            <a:fillRect/>
          </a:stretch>
        </p:blipFill>
        <p:spPr>
          <a:xfrm>
            <a:off x="19681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5" name="Picture 2"/>
          <p:cNvPicPr/>
          <p:nvPr/>
        </p:nvPicPr>
        <p:blipFill>
          <a:blip r:embed="rId49"/>
          <a:stretch>
            <a:fillRect/>
          </a:stretch>
        </p:blipFill>
        <p:spPr>
          <a:xfrm>
            <a:off x="20905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6" name="Picture 2"/>
          <p:cNvPicPr/>
          <p:nvPr/>
        </p:nvPicPr>
        <p:blipFill>
          <a:blip r:embed="rId50"/>
          <a:stretch>
            <a:fillRect/>
          </a:stretch>
        </p:blipFill>
        <p:spPr>
          <a:xfrm>
            <a:off x="22147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7" name="Picture 2"/>
          <p:cNvPicPr/>
          <p:nvPr/>
        </p:nvPicPr>
        <p:blipFill>
          <a:blip r:embed="rId51"/>
          <a:stretch>
            <a:fillRect/>
          </a:stretch>
        </p:blipFill>
        <p:spPr>
          <a:xfrm>
            <a:off x="233676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8" name="Picture 2"/>
          <p:cNvPicPr/>
          <p:nvPr/>
        </p:nvPicPr>
        <p:blipFill>
          <a:blip r:embed="rId52"/>
          <a:stretch>
            <a:fillRect/>
          </a:stretch>
        </p:blipFill>
        <p:spPr>
          <a:xfrm>
            <a:off x="245952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79" name="Picture 2"/>
          <p:cNvPicPr/>
          <p:nvPr/>
        </p:nvPicPr>
        <p:blipFill>
          <a:blip r:embed="rId53"/>
          <a:stretch>
            <a:fillRect/>
          </a:stretch>
        </p:blipFill>
        <p:spPr>
          <a:xfrm>
            <a:off x="258156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0" name="Picture 2"/>
          <p:cNvPicPr/>
          <p:nvPr/>
        </p:nvPicPr>
        <p:blipFill>
          <a:blip r:embed="rId54"/>
          <a:stretch>
            <a:fillRect/>
          </a:stretch>
        </p:blipFill>
        <p:spPr>
          <a:xfrm>
            <a:off x="270612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1" name="Picture 2"/>
          <p:cNvPicPr/>
          <p:nvPr/>
        </p:nvPicPr>
        <p:blipFill>
          <a:blip r:embed="rId55"/>
          <a:stretch>
            <a:fillRect/>
          </a:stretch>
        </p:blipFill>
        <p:spPr>
          <a:xfrm>
            <a:off x="282816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2" name="Picture 2"/>
          <p:cNvPicPr/>
          <p:nvPr/>
        </p:nvPicPr>
        <p:blipFill>
          <a:blip r:embed="rId56"/>
          <a:stretch>
            <a:fillRect/>
          </a:stretch>
        </p:blipFill>
        <p:spPr>
          <a:xfrm>
            <a:off x="294840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3" name="Picture 2"/>
          <p:cNvPicPr/>
          <p:nvPr/>
        </p:nvPicPr>
        <p:blipFill>
          <a:blip r:embed="rId57"/>
          <a:stretch>
            <a:fillRect/>
          </a:stretch>
        </p:blipFill>
        <p:spPr>
          <a:xfrm>
            <a:off x="307044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4" name="Picture 2"/>
          <p:cNvPicPr/>
          <p:nvPr/>
        </p:nvPicPr>
        <p:blipFill>
          <a:blip r:embed="rId58"/>
          <a:stretch>
            <a:fillRect/>
          </a:stretch>
        </p:blipFill>
        <p:spPr>
          <a:xfrm>
            <a:off x="319464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5" name="Picture 2"/>
          <p:cNvPicPr/>
          <p:nvPr/>
        </p:nvPicPr>
        <p:blipFill>
          <a:blip r:embed="rId59"/>
          <a:stretch>
            <a:fillRect/>
          </a:stretch>
        </p:blipFill>
        <p:spPr>
          <a:xfrm>
            <a:off x="331668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6" name="Picture 2"/>
          <p:cNvPicPr/>
          <p:nvPr/>
        </p:nvPicPr>
        <p:blipFill>
          <a:blip r:embed="rId60"/>
          <a:stretch>
            <a:fillRect/>
          </a:stretch>
        </p:blipFill>
        <p:spPr>
          <a:xfrm>
            <a:off x="343980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7" name="Picture 2"/>
          <p:cNvPicPr/>
          <p:nvPr/>
        </p:nvPicPr>
        <p:blipFill>
          <a:blip r:embed="rId61"/>
          <a:stretch>
            <a:fillRect/>
          </a:stretch>
        </p:blipFill>
        <p:spPr>
          <a:xfrm>
            <a:off x="356184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8" name="Picture 2"/>
          <p:cNvPicPr/>
          <p:nvPr/>
        </p:nvPicPr>
        <p:blipFill>
          <a:blip r:embed="rId62"/>
          <a:stretch>
            <a:fillRect/>
          </a:stretch>
        </p:blipFill>
        <p:spPr>
          <a:xfrm>
            <a:off x="368604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89" name="Picture 2"/>
          <p:cNvPicPr/>
          <p:nvPr/>
        </p:nvPicPr>
        <p:blipFill>
          <a:blip r:embed="rId63"/>
          <a:stretch>
            <a:fillRect/>
          </a:stretch>
        </p:blipFill>
        <p:spPr>
          <a:xfrm>
            <a:off x="380808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0" name="Picture 2"/>
          <p:cNvPicPr/>
          <p:nvPr/>
        </p:nvPicPr>
        <p:blipFill>
          <a:blip r:embed="rId64"/>
          <a:stretch>
            <a:fillRect/>
          </a:stretch>
        </p:blipFill>
        <p:spPr>
          <a:xfrm>
            <a:off x="644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1" name="Picture 2"/>
          <p:cNvPicPr/>
          <p:nvPr/>
        </p:nvPicPr>
        <p:blipFill>
          <a:blip r:embed="rId65"/>
          <a:stretch>
            <a:fillRect/>
          </a:stretch>
        </p:blipFill>
        <p:spPr>
          <a:xfrm>
            <a:off x="1868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2" name="Picture 2"/>
          <p:cNvPicPr/>
          <p:nvPr/>
        </p:nvPicPr>
        <p:blipFill>
          <a:blip r:embed="rId66"/>
          <a:stretch>
            <a:fillRect/>
          </a:stretch>
        </p:blipFill>
        <p:spPr>
          <a:xfrm>
            <a:off x="3110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3" name="Picture 2"/>
          <p:cNvPicPr/>
          <p:nvPr/>
        </p:nvPicPr>
        <p:blipFill>
          <a:blip r:embed="rId67"/>
          <a:stretch>
            <a:fillRect/>
          </a:stretch>
        </p:blipFill>
        <p:spPr>
          <a:xfrm>
            <a:off x="43308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4" name="Picture 2"/>
          <p:cNvPicPr/>
          <p:nvPr/>
        </p:nvPicPr>
        <p:blipFill>
          <a:blip r:embed="rId68"/>
          <a:stretch>
            <a:fillRect/>
          </a:stretch>
        </p:blipFill>
        <p:spPr>
          <a:xfrm>
            <a:off x="5558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5" name="Picture 2"/>
          <p:cNvPicPr/>
          <p:nvPr/>
        </p:nvPicPr>
        <p:blipFill>
          <a:blip r:embed="rId69"/>
          <a:stretch>
            <a:fillRect/>
          </a:stretch>
        </p:blipFill>
        <p:spPr>
          <a:xfrm>
            <a:off x="67788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6" name="Picture 2"/>
          <p:cNvPicPr/>
          <p:nvPr/>
        </p:nvPicPr>
        <p:blipFill>
          <a:blip r:embed="rId70"/>
          <a:stretch>
            <a:fillRect/>
          </a:stretch>
        </p:blipFill>
        <p:spPr>
          <a:xfrm>
            <a:off x="8024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7" name="Picture 2"/>
          <p:cNvPicPr/>
          <p:nvPr/>
        </p:nvPicPr>
        <p:blipFill>
          <a:blip r:embed="rId71"/>
          <a:stretch>
            <a:fillRect/>
          </a:stretch>
        </p:blipFill>
        <p:spPr>
          <a:xfrm>
            <a:off x="92448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8" name="Picture 2"/>
          <p:cNvPicPr/>
          <p:nvPr/>
        </p:nvPicPr>
        <p:blipFill>
          <a:blip r:embed="rId72"/>
          <a:stretch>
            <a:fillRect/>
          </a:stretch>
        </p:blipFill>
        <p:spPr>
          <a:xfrm>
            <a:off x="104472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199" name="Picture 2"/>
          <p:cNvPicPr/>
          <p:nvPr/>
        </p:nvPicPr>
        <p:blipFill>
          <a:blip r:embed="rId73"/>
          <a:stretch>
            <a:fillRect/>
          </a:stretch>
        </p:blipFill>
        <p:spPr>
          <a:xfrm>
            <a:off x="116676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0" name="Picture 2"/>
          <p:cNvPicPr/>
          <p:nvPr/>
        </p:nvPicPr>
        <p:blipFill>
          <a:blip r:embed="rId74"/>
          <a:stretch>
            <a:fillRect/>
          </a:stretch>
        </p:blipFill>
        <p:spPr>
          <a:xfrm>
            <a:off x="129096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1" name="Picture 2"/>
          <p:cNvPicPr/>
          <p:nvPr/>
        </p:nvPicPr>
        <p:blipFill>
          <a:blip r:embed="rId75"/>
          <a:stretch>
            <a:fillRect/>
          </a:stretch>
        </p:blipFill>
        <p:spPr>
          <a:xfrm>
            <a:off x="141300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2" name="Picture 2"/>
          <p:cNvPicPr/>
          <p:nvPr/>
        </p:nvPicPr>
        <p:blipFill>
          <a:blip r:embed="rId76"/>
          <a:stretch>
            <a:fillRect/>
          </a:stretch>
        </p:blipFill>
        <p:spPr>
          <a:xfrm>
            <a:off x="153612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3" name="Picture 2"/>
          <p:cNvPicPr/>
          <p:nvPr/>
        </p:nvPicPr>
        <p:blipFill>
          <a:blip r:embed="rId77"/>
          <a:stretch>
            <a:fillRect/>
          </a:stretch>
        </p:blipFill>
        <p:spPr>
          <a:xfrm>
            <a:off x="165816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4" name="Picture 2"/>
          <p:cNvPicPr/>
          <p:nvPr/>
        </p:nvPicPr>
        <p:blipFill>
          <a:blip r:embed="rId78"/>
          <a:stretch>
            <a:fillRect/>
          </a:stretch>
        </p:blipFill>
        <p:spPr>
          <a:xfrm>
            <a:off x="178236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5" name="Picture 2"/>
          <p:cNvPicPr/>
          <p:nvPr/>
        </p:nvPicPr>
        <p:blipFill>
          <a:blip r:embed="rId79"/>
          <a:stretch>
            <a:fillRect/>
          </a:stretch>
        </p:blipFill>
        <p:spPr>
          <a:xfrm>
            <a:off x="190440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6" name="Picture 2"/>
          <p:cNvPicPr/>
          <p:nvPr/>
        </p:nvPicPr>
        <p:blipFill>
          <a:blip r:embed="rId80"/>
          <a:stretch>
            <a:fillRect/>
          </a:stretch>
        </p:blipFill>
        <p:spPr>
          <a:xfrm>
            <a:off x="202824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7" name="Picture 2"/>
          <p:cNvPicPr/>
          <p:nvPr/>
        </p:nvPicPr>
        <p:blipFill>
          <a:blip r:embed="rId81"/>
          <a:stretch>
            <a:fillRect/>
          </a:stretch>
        </p:blipFill>
        <p:spPr>
          <a:xfrm>
            <a:off x="215028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8" name="Picture 2"/>
          <p:cNvPicPr/>
          <p:nvPr/>
        </p:nvPicPr>
        <p:blipFill>
          <a:blip r:embed="rId82"/>
          <a:stretch>
            <a:fillRect/>
          </a:stretch>
        </p:blipFill>
        <p:spPr>
          <a:xfrm>
            <a:off x="227484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09" name="Picture 2"/>
          <p:cNvPicPr/>
          <p:nvPr/>
        </p:nvPicPr>
        <p:blipFill>
          <a:blip r:embed="rId83"/>
          <a:stretch>
            <a:fillRect/>
          </a:stretch>
        </p:blipFill>
        <p:spPr>
          <a:xfrm>
            <a:off x="239688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0" name="Picture 2"/>
          <p:cNvPicPr/>
          <p:nvPr/>
        </p:nvPicPr>
        <p:blipFill>
          <a:blip r:embed="rId84"/>
          <a:stretch>
            <a:fillRect/>
          </a:stretch>
        </p:blipFill>
        <p:spPr>
          <a:xfrm>
            <a:off x="2519640" y="1346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1" name="Picture 2"/>
          <p:cNvPicPr/>
          <p:nvPr/>
        </p:nvPicPr>
        <p:blipFill>
          <a:blip r:embed="rId85"/>
          <a:stretch>
            <a:fillRect/>
          </a:stretch>
        </p:blipFill>
        <p:spPr>
          <a:xfrm>
            <a:off x="2641680" y="1346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2" name="Picture 2"/>
          <p:cNvPicPr/>
          <p:nvPr/>
        </p:nvPicPr>
        <p:blipFill>
          <a:blip r:embed="rId86"/>
          <a:stretch>
            <a:fillRect/>
          </a:stretch>
        </p:blipFill>
        <p:spPr>
          <a:xfrm>
            <a:off x="2766240" y="1346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3" name="Picture 2"/>
          <p:cNvPicPr/>
          <p:nvPr/>
        </p:nvPicPr>
        <p:blipFill>
          <a:blip r:embed="rId87"/>
          <a:stretch>
            <a:fillRect/>
          </a:stretch>
        </p:blipFill>
        <p:spPr>
          <a:xfrm>
            <a:off x="2888280" y="1346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4" name="Picture 2"/>
          <p:cNvPicPr/>
          <p:nvPr/>
        </p:nvPicPr>
        <p:blipFill>
          <a:blip r:embed="rId88"/>
          <a:stretch>
            <a:fillRect/>
          </a:stretch>
        </p:blipFill>
        <p:spPr>
          <a:xfrm>
            <a:off x="300852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5" name="Picture 2"/>
          <p:cNvPicPr/>
          <p:nvPr/>
        </p:nvPicPr>
        <p:blipFill>
          <a:blip r:embed="rId89"/>
          <a:stretch>
            <a:fillRect/>
          </a:stretch>
        </p:blipFill>
        <p:spPr>
          <a:xfrm>
            <a:off x="313056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6" name="Picture 2"/>
          <p:cNvPicPr/>
          <p:nvPr/>
        </p:nvPicPr>
        <p:blipFill>
          <a:blip r:embed="rId90"/>
          <a:stretch>
            <a:fillRect/>
          </a:stretch>
        </p:blipFill>
        <p:spPr>
          <a:xfrm>
            <a:off x="325476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7" name="Picture 2"/>
          <p:cNvPicPr/>
          <p:nvPr/>
        </p:nvPicPr>
        <p:blipFill>
          <a:blip r:embed="rId91"/>
          <a:stretch>
            <a:fillRect/>
          </a:stretch>
        </p:blipFill>
        <p:spPr>
          <a:xfrm>
            <a:off x="337680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8" name="Picture 2"/>
          <p:cNvPicPr/>
          <p:nvPr/>
        </p:nvPicPr>
        <p:blipFill>
          <a:blip r:embed="rId92"/>
          <a:stretch>
            <a:fillRect/>
          </a:stretch>
        </p:blipFill>
        <p:spPr>
          <a:xfrm>
            <a:off x="349992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19" name="Picture 2"/>
          <p:cNvPicPr/>
          <p:nvPr/>
        </p:nvPicPr>
        <p:blipFill>
          <a:blip r:embed="rId93"/>
          <a:stretch>
            <a:fillRect/>
          </a:stretch>
        </p:blipFill>
        <p:spPr>
          <a:xfrm>
            <a:off x="362196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0" name="Picture 2"/>
          <p:cNvPicPr/>
          <p:nvPr/>
        </p:nvPicPr>
        <p:blipFill>
          <a:blip r:embed="rId94"/>
          <a:stretch>
            <a:fillRect/>
          </a:stretch>
        </p:blipFill>
        <p:spPr>
          <a:xfrm>
            <a:off x="374616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1" name="Picture 2"/>
          <p:cNvPicPr/>
          <p:nvPr/>
        </p:nvPicPr>
        <p:blipFill>
          <a:blip r:embed="rId95"/>
          <a:stretch>
            <a:fillRect/>
          </a:stretch>
        </p:blipFill>
        <p:spPr>
          <a:xfrm>
            <a:off x="386820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2" name="Picture 2"/>
          <p:cNvPicPr/>
          <p:nvPr/>
        </p:nvPicPr>
        <p:blipFill>
          <a:blip r:embed="rId96"/>
          <a:stretch>
            <a:fillRect/>
          </a:stretch>
        </p:blipFill>
        <p:spPr>
          <a:xfrm>
            <a:off x="398916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3" name="Picture 2"/>
          <p:cNvPicPr/>
          <p:nvPr/>
        </p:nvPicPr>
        <p:blipFill>
          <a:blip r:embed="rId97"/>
          <a:stretch>
            <a:fillRect/>
          </a:stretch>
        </p:blipFill>
        <p:spPr>
          <a:xfrm>
            <a:off x="411192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4" name="Picture 2"/>
          <p:cNvPicPr/>
          <p:nvPr/>
        </p:nvPicPr>
        <p:blipFill>
          <a:blip r:embed="rId98"/>
          <a:stretch>
            <a:fillRect/>
          </a:stretch>
        </p:blipFill>
        <p:spPr>
          <a:xfrm>
            <a:off x="423396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5" name="Picture 2"/>
          <p:cNvPicPr/>
          <p:nvPr/>
        </p:nvPicPr>
        <p:blipFill>
          <a:blip r:embed="rId99"/>
          <a:stretch>
            <a:fillRect/>
          </a:stretch>
        </p:blipFill>
        <p:spPr>
          <a:xfrm>
            <a:off x="435816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6" name="Picture 2"/>
          <p:cNvPicPr/>
          <p:nvPr/>
        </p:nvPicPr>
        <p:blipFill>
          <a:blip r:embed="rId100"/>
          <a:stretch>
            <a:fillRect/>
          </a:stretch>
        </p:blipFill>
        <p:spPr>
          <a:xfrm>
            <a:off x="448020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7" name="Picture 2"/>
          <p:cNvPicPr/>
          <p:nvPr/>
        </p:nvPicPr>
        <p:blipFill>
          <a:blip r:embed="rId101"/>
          <a:stretch>
            <a:fillRect/>
          </a:stretch>
        </p:blipFill>
        <p:spPr>
          <a:xfrm>
            <a:off x="39261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8" name="Picture 2"/>
          <p:cNvPicPr/>
          <p:nvPr/>
        </p:nvPicPr>
        <p:blipFill>
          <a:blip r:embed="rId102"/>
          <a:stretch>
            <a:fillRect/>
          </a:stretch>
        </p:blipFill>
        <p:spPr>
          <a:xfrm>
            <a:off x="40485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29" name="Picture 2"/>
          <p:cNvPicPr/>
          <p:nvPr/>
        </p:nvPicPr>
        <p:blipFill>
          <a:blip r:embed="rId103"/>
          <a:stretch>
            <a:fillRect/>
          </a:stretch>
        </p:blipFill>
        <p:spPr>
          <a:xfrm>
            <a:off x="41709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0" name="Picture 2"/>
          <p:cNvPicPr/>
          <p:nvPr/>
        </p:nvPicPr>
        <p:blipFill>
          <a:blip r:embed="rId104"/>
          <a:stretch>
            <a:fillRect/>
          </a:stretch>
        </p:blipFill>
        <p:spPr>
          <a:xfrm>
            <a:off x="429516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1" name="Picture 2"/>
          <p:cNvPicPr/>
          <p:nvPr/>
        </p:nvPicPr>
        <p:blipFill>
          <a:blip r:embed="rId105"/>
          <a:stretch>
            <a:fillRect/>
          </a:stretch>
        </p:blipFill>
        <p:spPr>
          <a:xfrm>
            <a:off x="4417200" y="3801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2" name="Picture 2"/>
          <p:cNvPicPr/>
          <p:nvPr/>
        </p:nvPicPr>
        <p:blipFill>
          <a:blip r:embed="rId106"/>
          <a:stretch>
            <a:fillRect/>
          </a:stretch>
        </p:blipFill>
        <p:spPr>
          <a:xfrm>
            <a:off x="3989160" y="615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3" name="Picture 2"/>
          <p:cNvPicPr/>
          <p:nvPr/>
        </p:nvPicPr>
        <p:blipFill>
          <a:blip r:embed="rId107"/>
          <a:stretch>
            <a:fillRect/>
          </a:stretch>
        </p:blipFill>
        <p:spPr>
          <a:xfrm>
            <a:off x="4111920" y="615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4" name="Picture 2"/>
          <p:cNvPicPr/>
          <p:nvPr/>
        </p:nvPicPr>
        <p:blipFill>
          <a:blip r:embed="rId108"/>
          <a:stretch>
            <a:fillRect/>
          </a:stretch>
        </p:blipFill>
        <p:spPr>
          <a:xfrm>
            <a:off x="4233960" y="615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5" name="Picture 2"/>
          <p:cNvPicPr/>
          <p:nvPr/>
        </p:nvPicPr>
        <p:blipFill>
          <a:blip r:embed="rId109"/>
          <a:stretch>
            <a:fillRect/>
          </a:stretch>
        </p:blipFill>
        <p:spPr>
          <a:xfrm>
            <a:off x="4358160" y="615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6" name="Picture 2"/>
          <p:cNvPicPr/>
          <p:nvPr/>
        </p:nvPicPr>
        <p:blipFill>
          <a:blip r:embed="rId110"/>
          <a:stretch>
            <a:fillRect/>
          </a:stretch>
        </p:blipFill>
        <p:spPr>
          <a:xfrm>
            <a:off x="4480200" y="615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7" name="Picture 2"/>
          <p:cNvPicPr/>
          <p:nvPr/>
        </p:nvPicPr>
        <p:blipFill>
          <a:blip r:embed="rId111"/>
          <a:stretch>
            <a:fillRect/>
          </a:stretch>
        </p:blipFill>
        <p:spPr>
          <a:xfrm>
            <a:off x="462816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8" name="Picture 2"/>
          <p:cNvPicPr/>
          <p:nvPr/>
        </p:nvPicPr>
        <p:blipFill>
          <a:blip r:embed="rId112"/>
          <a:stretch>
            <a:fillRect/>
          </a:stretch>
        </p:blipFill>
        <p:spPr>
          <a:xfrm>
            <a:off x="475056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39" name="Picture 2"/>
          <p:cNvPicPr/>
          <p:nvPr/>
        </p:nvPicPr>
        <p:blipFill>
          <a:blip r:embed="rId113"/>
          <a:stretch>
            <a:fillRect/>
          </a:stretch>
        </p:blipFill>
        <p:spPr>
          <a:xfrm>
            <a:off x="487476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0" name="Picture 2"/>
          <p:cNvPicPr/>
          <p:nvPr/>
        </p:nvPicPr>
        <p:blipFill>
          <a:blip r:embed="rId114"/>
          <a:stretch>
            <a:fillRect/>
          </a:stretch>
        </p:blipFill>
        <p:spPr>
          <a:xfrm>
            <a:off x="4996800" y="6188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1" name="Picture 2"/>
          <p:cNvPicPr/>
          <p:nvPr/>
        </p:nvPicPr>
        <p:blipFill>
          <a:blip r:embed="rId115"/>
          <a:stretch>
            <a:fillRect/>
          </a:stretch>
        </p:blipFill>
        <p:spPr>
          <a:xfrm>
            <a:off x="511956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2" name="Picture 2"/>
          <p:cNvPicPr/>
          <p:nvPr/>
        </p:nvPicPr>
        <p:blipFill>
          <a:blip r:embed="rId116"/>
          <a:stretch>
            <a:fillRect/>
          </a:stretch>
        </p:blipFill>
        <p:spPr>
          <a:xfrm>
            <a:off x="524196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3" name="Picture 2"/>
          <p:cNvPicPr/>
          <p:nvPr/>
        </p:nvPicPr>
        <p:blipFill>
          <a:blip r:embed="rId117"/>
          <a:stretch>
            <a:fillRect/>
          </a:stretch>
        </p:blipFill>
        <p:spPr>
          <a:xfrm>
            <a:off x="536616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4" name="Picture 2"/>
          <p:cNvPicPr/>
          <p:nvPr/>
        </p:nvPicPr>
        <p:blipFill>
          <a:blip r:embed="rId118"/>
          <a:stretch>
            <a:fillRect/>
          </a:stretch>
        </p:blipFill>
        <p:spPr>
          <a:xfrm>
            <a:off x="548820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5" name="Picture 2"/>
          <p:cNvPicPr/>
          <p:nvPr/>
        </p:nvPicPr>
        <p:blipFill>
          <a:blip r:embed="rId119"/>
          <a:stretch>
            <a:fillRect/>
          </a:stretch>
        </p:blipFill>
        <p:spPr>
          <a:xfrm>
            <a:off x="5608440" y="6195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6" name="Picture 2"/>
          <p:cNvPicPr/>
          <p:nvPr/>
        </p:nvPicPr>
        <p:blipFill>
          <a:blip r:embed="rId120"/>
          <a:stretch>
            <a:fillRect/>
          </a:stretch>
        </p:blipFill>
        <p:spPr>
          <a:xfrm>
            <a:off x="5730480" y="6195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7" name="Picture 2"/>
          <p:cNvPicPr/>
          <p:nvPr/>
        </p:nvPicPr>
        <p:blipFill>
          <a:blip r:embed="rId121"/>
          <a:stretch>
            <a:fillRect/>
          </a:stretch>
        </p:blipFill>
        <p:spPr>
          <a:xfrm>
            <a:off x="5854680" y="6195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8" name="Picture 2"/>
          <p:cNvPicPr/>
          <p:nvPr/>
        </p:nvPicPr>
        <p:blipFill>
          <a:blip r:embed="rId122"/>
          <a:stretch>
            <a:fillRect/>
          </a:stretch>
        </p:blipFill>
        <p:spPr>
          <a:xfrm>
            <a:off x="5976720" y="6195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49" name="Picture 2"/>
          <p:cNvPicPr/>
          <p:nvPr/>
        </p:nvPicPr>
        <p:blipFill>
          <a:blip r:embed="rId123"/>
          <a:stretch>
            <a:fillRect/>
          </a:stretch>
        </p:blipFill>
        <p:spPr>
          <a:xfrm>
            <a:off x="609984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0" name="Picture 2"/>
          <p:cNvPicPr/>
          <p:nvPr/>
        </p:nvPicPr>
        <p:blipFill>
          <a:blip r:embed="rId124"/>
          <a:stretch>
            <a:fillRect/>
          </a:stretch>
        </p:blipFill>
        <p:spPr>
          <a:xfrm>
            <a:off x="622188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1" name="Picture 2"/>
          <p:cNvPicPr/>
          <p:nvPr/>
        </p:nvPicPr>
        <p:blipFill>
          <a:blip r:embed="rId125"/>
          <a:stretch>
            <a:fillRect/>
          </a:stretch>
        </p:blipFill>
        <p:spPr>
          <a:xfrm>
            <a:off x="634608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2" name="Picture 2"/>
          <p:cNvPicPr/>
          <p:nvPr/>
        </p:nvPicPr>
        <p:blipFill>
          <a:blip r:embed="rId126"/>
          <a:stretch>
            <a:fillRect/>
          </a:stretch>
        </p:blipFill>
        <p:spPr>
          <a:xfrm>
            <a:off x="6468120" y="6192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3" name="Picture 2"/>
          <p:cNvPicPr/>
          <p:nvPr/>
        </p:nvPicPr>
        <p:blipFill>
          <a:blip r:embed="rId127"/>
          <a:stretch>
            <a:fillRect/>
          </a:stretch>
        </p:blipFill>
        <p:spPr>
          <a:xfrm>
            <a:off x="658656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4" name="Picture 2"/>
          <p:cNvPicPr/>
          <p:nvPr/>
        </p:nvPicPr>
        <p:blipFill>
          <a:blip r:embed="rId128"/>
          <a:stretch>
            <a:fillRect/>
          </a:stretch>
        </p:blipFill>
        <p:spPr>
          <a:xfrm>
            <a:off x="670860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5" name="Picture 2"/>
          <p:cNvPicPr/>
          <p:nvPr/>
        </p:nvPicPr>
        <p:blipFill>
          <a:blip r:embed="rId129"/>
          <a:stretch>
            <a:fillRect/>
          </a:stretch>
        </p:blipFill>
        <p:spPr>
          <a:xfrm>
            <a:off x="683280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6" name="Picture 2"/>
          <p:cNvPicPr/>
          <p:nvPr/>
        </p:nvPicPr>
        <p:blipFill>
          <a:blip r:embed="rId130"/>
          <a:stretch>
            <a:fillRect/>
          </a:stretch>
        </p:blipFill>
        <p:spPr>
          <a:xfrm>
            <a:off x="695484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7" name="Picture 2"/>
          <p:cNvPicPr/>
          <p:nvPr/>
        </p:nvPicPr>
        <p:blipFill>
          <a:blip r:embed="rId131"/>
          <a:stretch>
            <a:fillRect/>
          </a:stretch>
        </p:blipFill>
        <p:spPr>
          <a:xfrm>
            <a:off x="707796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8" name="Picture 2"/>
          <p:cNvPicPr/>
          <p:nvPr/>
        </p:nvPicPr>
        <p:blipFill>
          <a:blip r:embed="rId132"/>
          <a:stretch>
            <a:fillRect/>
          </a:stretch>
        </p:blipFill>
        <p:spPr>
          <a:xfrm>
            <a:off x="720000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59" name="Picture 2"/>
          <p:cNvPicPr/>
          <p:nvPr/>
        </p:nvPicPr>
        <p:blipFill>
          <a:blip r:embed="rId133"/>
          <a:stretch>
            <a:fillRect/>
          </a:stretch>
        </p:blipFill>
        <p:spPr>
          <a:xfrm>
            <a:off x="732420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0" name="Picture 2"/>
          <p:cNvPicPr/>
          <p:nvPr/>
        </p:nvPicPr>
        <p:blipFill>
          <a:blip r:embed="rId134"/>
          <a:stretch>
            <a:fillRect/>
          </a:stretch>
        </p:blipFill>
        <p:spPr>
          <a:xfrm>
            <a:off x="7446240" y="6177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1" name="Picture 2"/>
          <p:cNvPicPr/>
          <p:nvPr/>
        </p:nvPicPr>
        <p:blipFill>
          <a:blip r:embed="rId135"/>
          <a:stretch>
            <a:fillRect/>
          </a:stretch>
        </p:blipFill>
        <p:spPr>
          <a:xfrm>
            <a:off x="756648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2" name="Picture 2"/>
          <p:cNvPicPr/>
          <p:nvPr/>
        </p:nvPicPr>
        <p:blipFill>
          <a:blip r:embed="rId136"/>
          <a:stretch>
            <a:fillRect/>
          </a:stretch>
        </p:blipFill>
        <p:spPr>
          <a:xfrm>
            <a:off x="768852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3" name="Picture 2"/>
          <p:cNvPicPr/>
          <p:nvPr/>
        </p:nvPicPr>
        <p:blipFill>
          <a:blip r:embed="rId137"/>
          <a:stretch>
            <a:fillRect/>
          </a:stretch>
        </p:blipFill>
        <p:spPr>
          <a:xfrm>
            <a:off x="781272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4" name="Picture 2"/>
          <p:cNvPicPr/>
          <p:nvPr/>
        </p:nvPicPr>
        <p:blipFill>
          <a:blip r:embed="rId138"/>
          <a:stretch>
            <a:fillRect/>
          </a:stretch>
        </p:blipFill>
        <p:spPr>
          <a:xfrm>
            <a:off x="7935120" y="6184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5" name="Picture 2"/>
          <p:cNvPicPr/>
          <p:nvPr/>
        </p:nvPicPr>
        <p:blipFill>
          <a:blip r:embed="rId139"/>
          <a:stretch>
            <a:fillRect/>
          </a:stretch>
        </p:blipFill>
        <p:spPr>
          <a:xfrm>
            <a:off x="805788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6" name="Picture 2"/>
          <p:cNvPicPr/>
          <p:nvPr/>
        </p:nvPicPr>
        <p:blipFill>
          <a:blip r:embed="rId140"/>
          <a:stretch>
            <a:fillRect/>
          </a:stretch>
        </p:blipFill>
        <p:spPr>
          <a:xfrm>
            <a:off x="817992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7" name="Picture 2"/>
          <p:cNvPicPr/>
          <p:nvPr/>
        </p:nvPicPr>
        <p:blipFill>
          <a:blip r:embed="rId141"/>
          <a:stretch>
            <a:fillRect/>
          </a:stretch>
        </p:blipFill>
        <p:spPr>
          <a:xfrm>
            <a:off x="830412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8" name="Picture 2"/>
          <p:cNvPicPr/>
          <p:nvPr/>
        </p:nvPicPr>
        <p:blipFill>
          <a:blip r:embed="rId142"/>
          <a:stretch>
            <a:fillRect/>
          </a:stretch>
        </p:blipFill>
        <p:spPr>
          <a:xfrm>
            <a:off x="8426520" y="6181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69" name="Picture 2"/>
          <p:cNvPicPr/>
          <p:nvPr/>
        </p:nvPicPr>
        <p:blipFill>
          <a:blip r:embed="rId143"/>
          <a:stretch>
            <a:fillRect/>
          </a:stretch>
        </p:blipFill>
        <p:spPr>
          <a:xfrm>
            <a:off x="46850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0" name="Picture 2"/>
          <p:cNvPicPr/>
          <p:nvPr/>
        </p:nvPicPr>
        <p:blipFill>
          <a:blip r:embed="rId144"/>
          <a:stretch>
            <a:fillRect/>
          </a:stretch>
        </p:blipFill>
        <p:spPr>
          <a:xfrm>
            <a:off x="48092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1" name="Picture 2"/>
          <p:cNvPicPr/>
          <p:nvPr/>
        </p:nvPicPr>
        <p:blipFill>
          <a:blip r:embed="rId145"/>
          <a:stretch>
            <a:fillRect/>
          </a:stretch>
        </p:blipFill>
        <p:spPr>
          <a:xfrm>
            <a:off x="49316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2" name="Picture 2"/>
          <p:cNvPicPr/>
          <p:nvPr/>
        </p:nvPicPr>
        <p:blipFill>
          <a:blip r:embed="rId146"/>
          <a:stretch>
            <a:fillRect/>
          </a:stretch>
        </p:blipFill>
        <p:spPr>
          <a:xfrm>
            <a:off x="505440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3" name="Picture 2"/>
          <p:cNvPicPr/>
          <p:nvPr/>
        </p:nvPicPr>
        <p:blipFill>
          <a:blip r:embed="rId147"/>
          <a:stretch>
            <a:fillRect/>
          </a:stretch>
        </p:blipFill>
        <p:spPr>
          <a:xfrm>
            <a:off x="51764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4" name="Picture 2"/>
          <p:cNvPicPr/>
          <p:nvPr/>
        </p:nvPicPr>
        <p:blipFill>
          <a:blip r:embed="rId148"/>
          <a:stretch>
            <a:fillRect/>
          </a:stretch>
        </p:blipFill>
        <p:spPr>
          <a:xfrm>
            <a:off x="53006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5" name="Picture 2"/>
          <p:cNvPicPr/>
          <p:nvPr/>
        </p:nvPicPr>
        <p:blipFill>
          <a:blip r:embed="rId149"/>
          <a:stretch>
            <a:fillRect/>
          </a:stretch>
        </p:blipFill>
        <p:spPr>
          <a:xfrm>
            <a:off x="542268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6" name="Picture 2"/>
          <p:cNvPicPr/>
          <p:nvPr/>
        </p:nvPicPr>
        <p:blipFill>
          <a:blip r:embed="rId150"/>
          <a:stretch>
            <a:fillRect/>
          </a:stretch>
        </p:blipFill>
        <p:spPr>
          <a:xfrm>
            <a:off x="55429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7" name="Picture 2"/>
          <p:cNvPicPr/>
          <p:nvPr/>
        </p:nvPicPr>
        <p:blipFill>
          <a:blip r:embed="rId151"/>
          <a:stretch>
            <a:fillRect/>
          </a:stretch>
        </p:blipFill>
        <p:spPr>
          <a:xfrm>
            <a:off x="56653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8" name="Picture 2"/>
          <p:cNvPicPr/>
          <p:nvPr/>
        </p:nvPicPr>
        <p:blipFill>
          <a:blip r:embed="rId152"/>
          <a:stretch>
            <a:fillRect/>
          </a:stretch>
        </p:blipFill>
        <p:spPr>
          <a:xfrm>
            <a:off x="578952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79" name="Picture 2"/>
          <p:cNvPicPr/>
          <p:nvPr/>
        </p:nvPicPr>
        <p:blipFill>
          <a:blip r:embed="rId153"/>
          <a:stretch>
            <a:fillRect/>
          </a:stretch>
        </p:blipFill>
        <p:spPr>
          <a:xfrm>
            <a:off x="591156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0" name="Picture 2"/>
          <p:cNvPicPr/>
          <p:nvPr/>
        </p:nvPicPr>
        <p:blipFill>
          <a:blip r:embed="rId154"/>
          <a:stretch>
            <a:fillRect/>
          </a:stretch>
        </p:blipFill>
        <p:spPr>
          <a:xfrm>
            <a:off x="603432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1" name="Picture 2"/>
          <p:cNvPicPr/>
          <p:nvPr/>
        </p:nvPicPr>
        <p:blipFill>
          <a:blip r:embed="rId155"/>
          <a:stretch>
            <a:fillRect/>
          </a:stretch>
        </p:blipFill>
        <p:spPr>
          <a:xfrm>
            <a:off x="615636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2" name="Picture 2"/>
          <p:cNvPicPr/>
          <p:nvPr/>
        </p:nvPicPr>
        <p:blipFill>
          <a:blip r:embed="rId156"/>
          <a:stretch>
            <a:fillRect/>
          </a:stretch>
        </p:blipFill>
        <p:spPr>
          <a:xfrm>
            <a:off x="628092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3" name="Picture 2"/>
          <p:cNvPicPr/>
          <p:nvPr/>
        </p:nvPicPr>
        <p:blipFill>
          <a:blip r:embed="rId157"/>
          <a:stretch>
            <a:fillRect/>
          </a:stretch>
        </p:blipFill>
        <p:spPr>
          <a:xfrm>
            <a:off x="6402960" y="3808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4" name="Picture 2"/>
          <p:cNvPicPr/>
          <p:nvPr/>
        </p:nvPicPr>
        <p:blipFill>
          <a:blip r:embed="rId158"/>
          <a:stretch>
            <a:fillRect/>
          </a:stretch>
        </p:blipFill>
        <p:spPr>
          <a:xfrm>
            <a:off x="652500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5" name="Picture 2"/>
          <p:cNvPicPr/>
          <p:nvPr/>
        </p:nvPicPr>
        <p:blipFill>
          <a:blip r:embed="rId159"/>
          <a:stretch>
            <a:fillRect/>
          </a:stretch>
        </p:blipFill>
        <p:spPr>
          <a:xfrm>
            <a:off x="664704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6" name="Picture 2"/>
          <p:cNvPicPr/>
          <p:nvPr/>
        </p:nvPicPr>
        <p:blipFill>
          <a:blip r:embed="rId160"/>
          <a:stretch>
            <a:fillRect/>
          </a:stretch>
        </p:blipFill>
        <p:spPr>
          <a:xfrm>
            <a:off x="677160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7" name="Picture 2"/>
          <p:cNvPicPr/>
          <p:nvPr/>
        </p:nvPicPr>
        <p:blipFill>
          <a:blip r:embed="rId161"/>
          <a:stretch>
            <a:fillRect/>
          </a:stretch>
        </p:blipFill>
        <p:spPr>
          <a:xfrm>
            <a:off x="6893640" y="3816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8" name="Picture 2"/>
          <p:cNvPicPr/>
          <p:nvPr/>
        </p:nvPicPr>
        <p:blipFill>
          <a:blip r:embed="rId162"/>
          <a:stretch>
            <a:fillRect/>
          </a:stretch>
        </p:blipFill>
        <p:spPr>
          <a:xfrm>
            <a:off x="701640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89" name="Picture 2"/>
          <p:cNvPicPr/>
          <p:nvPr/>
        </p:nvPicPr>
        <p:blipFill>
          <a:blip r:embed="rId163"/>
          <a:stretch>
            <a:fillRect/>
          </a:stretch>
        </p:blipFill>
        <p:spPr>
          <a:xfrm>
            <a:off x="713844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0" name="Picture 2"/>
          <p:cNvPicPr/>
          <p:nvPr/>
        </p:nvPicPr>
        <p:blipFill>
          <a:blip r:embed="rId164"/>
          <a:stretch>
            <a:fillRect/>
          </a:stretch>
        </p:blipFill>
        <p:spPr>
          <a:xfrm>
            <a:off x="726300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1" name="Picture 2"/>
          <p:cNvPicPr/>
          <p:nvPr/>
        </p:nvPicPr>
        <p:blipFill>
          <a:blip r:embed="rId165"/>
          <a:stretch>
            <a:fillRect/>
          </a:stretch>
        </p:blipFill>
        <p:spPr>
          <a:xfrm>
            <a:off x="7385040" y="3812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2" name="Picture 2"/>
          <p:cNvPicPr/>
          <p:nvPr/>
        </p:nvPicPr>
        <p:blipFill>
          <a:blip r:embed="rId166"/>
          <a:stretch>
            <a:fillRect/>
          </a:stretch>
        </p:blipFill>
        <p:spPr>
          <a:xfrm>
            <a:off x="750528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3" name="Picture 2"/>
          <p:cNvPicPr/>
          <p:nvPr/>
        </p:nvPicPr>
        <p:blipFill>
          <a:blip r:embed="rId167"/>
          <a:stretch>
            <a:fillRect/>
          </a:stretch>
        </p:blipFill>
        <p:spPr>
          <a:xfrm>
            <a:off x="762732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4" name="Picture 2"/>
          <p:cNvPicPr/>
          <p:nvPr/>
        </p:nvPicPr>
        <p:blipFill>
          <a:blip r:embed="rId168"/>
          <a:stretch>
            <a:fillRect/>
          </a:stretch>
        </p:blipFill>
        <p:spPr>
          <a:xfrm>
            <a:off x="775152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5" name="Picture 2"/>
          <p:cNvPicPr/>
          <p:nvPr/>
        </p:nvPicPr>
        <p:blipFill>
          <a:blip r:embed="rId169"/>
          <a:stretch>
            <a:fillRect/>
          </a:stretch>
        </p:blipFill>
        <p:spPr>
          <a:xfrm>
            <a:off x="787356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6" name="Picture 2"/>
          <p:cNvPicPr/>
          <p:nvPr/>
        </p:nvPicPr>
        <p:blipFill>
          <a:blip r:embed="rId170"/>
          <a:stretch>
            <a:fillRect/>
          </a:stretch>
        </p:blipFill>
        <p:spPr>
          <a:xfrm>
            <a:off x="799668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7" name="Picture 2"/>
          <p:cNvPicPr/>
          <p:nvPr/>
        </p:nvPicPr>
        <p:blipFill>
          <a:blip r:embed="rId171"/>
          <a:stretch>
            <a:fillRect/>
          </a:stretch>
        </p:blipFill>
        <p:spPr>
          <a:xfrm>
            <a:off x="811872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8" name="Picture 2"/>
          <p:cNvPicPr/>
          <p:nvPr/>
        </p:nvPicPr>
        <p:blipFill>
          <a:blip r:embed="rId172"/>
          <a:stretch>
            <a:fillRect/>
          </a:stretch>
        </p:blipFill>
        <p:spPr>
          <a:xfrm>
            <a:off x="824292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299" name="Picture 2"/>
          <p:cNvPicPr/>
          <p:nvPr/>
        </p:nvPicPr>
        <p:blipFill>
          <a:blip r:embed="rId173"/>
          <a:stretch>
            <a:fillRect/>
          </a:stretch>
        </p:blipFill>
        <p:spPr>
          <a:xfrm>
            <a:off x="8364960" y="3819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0" name="Picture 2"/>
          <p:cNvPicPr/>
          <p:nvPr/>
        </p:nvPicPr>
        <p:blipFill>
          <a:blip r:embed="rId174"/>
          <a:stretch>
            <a:fillRect/>
          </a:stretch>
        </p:blipFill>
        <p:spPr>
          <a:xfrm>
            <a:off x="462132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1" name="Picture 2"/>
          <p:cNvPicPr/>
          <p:nvPr/>
        </p:nvPicPr>
        <p:blipFill>
          <a:blip r:embed="rId175"/>
          <a:stretch>
            <a:fillRect/>
          </a:stretch>
        </p:blipFill>
        <p:spPr>
          <a:xfrm>
            <a:off x="474336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2" name="Picture 2"/>
          <p:cNvPicPr/>
          <p:nvPr/>
        </p:nvPicPr>
        <p:blipFill>
          <a:blip r:embed="rId176"/>
          <a:stretch>
            <a:fillRect/>
          </a:stretch>
        </p:blipFill>
        <p:spPr>
          <a:xfrm>
            <a:off x="486792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3" name="Picture 2"/>
          <p:cNvPicPr/>
          <p:nvPr/>
        </p:nvPicPr>
        <p:blipFill>
          <a:blip r:embed="rId177"/>
          <a:stretch>
            <a:fillRect/>
          </a:stretch>
        </p:blipFill>
        <p:spPr>
          <a:xfrm>
            <a:off x="4989960" y="13608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4" name="Picture 2"/>
          <p:cNvPicPr/>
          <p:nvPr/>
        </p:nvPicPr>
        <p:blipFill>
          <a:blip r:embed="rId178"/>
          <a:stretch>
            <a:fillRect/>
          </a:stretch>
        </p:blipFill>
        <p:spPr>
          <a:xfrm>
            <a:off x="511272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5" name="Picture 2"/>
          <p:cNvPicPr/>
          <p:nvPr/>
        </p:nvPicPr>
        <p:blipFill>
          <a:blip r:embed="rId179"/>
          <a:stretch>
            <a:fillRect/>
          </a:stretch>
        </p:blipFill>
        <p:spPr>
          <a:xfrm>
            <a:off x="523476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6" name="Picture 2"/>
          <p:cNvPicPr/>
          <p:nvPr/>
        </p:nvPicPr>
        <p:blipFill>
          <a:blip r:embed="rId180"/>
          <a:stretch>
            <a:fillRect/>
          </a:stretch>
        </p:blipFill>
        <p:spPr>
          <a:xfrm>
            <a:off x="535932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7" name="Picture 2"/>
          <p:cNvPicPr/>
          <p:nvPr/>
        </p:nvPicPr>
        <p:blipFill>
          <a:blip r:embed="rId181"/>
          <a:stretch>
            <a:fillRect/>
          </a:stretch>
        </p:blipFill>
        <p:spPr>
          <a:xfrm>
            <a:off x="548136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8" name="Picture 2"/>
          <p:cNvPicPr/>
          <p:nvPr/>
        </p:nvPicPr>
        <p:blipFill>
          <a:blip r:embed="rId182"/>
          <a:stretch>
            <a:fillRect/>
          </a:stretch>
        </p:blipFill>
        <p:spPr>
          <a:xfrm>
            <a:off x="560160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09" name="Picture 2"/>
          <p:cNvPicPr/>
          <p:nvPr/>
        </p:nvPicPr>
        <p:blipFill>
          <a:blip r:embed="rId183"/>
          <a:stretch>
            <a:fillRect/>
          </a:stretch>
        </p:blipFill>
        <p:spPr>
          <a:xfrm>
            <a:off x="572364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0" name="Picture 2"/>
          <p:cNvPicPr/>
          <p:nvPr/>
        </p:nvPicPr>
        <p:blipFill>
          <a:blip r:embed="rId184"/>
          <a:stretch>
            <a:fillRect/>
          </a:stretch>
        </p:blipFill>
        <p:spPr>
          <a:xfrm>
            <a:off x="584784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1" name="Picture 2"/>
          <p:cNvPicPr/>
          <p:nvPr/>
        </p:nvPicPr>
        <p:blipFill>
          <a:blip r:embed="rId185"/>
          <a:stretch>
            <a:fillRect/>
          </a:stretch>
        </p:blipFill>
        <p:spPr>
          <a:xfrm>
            <a:off x="596988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2" name="Picture 2"/>
          <p:cNvPicPr/>
          <p:nvPr/>
        </p:nvPicPr>
        <p:blipFill>
          <a:blip r:embed="rId186"/>
          <a:stretch>
            <a:fillRect/>
          </a:stretch>
        </p:blipFill>
        <p:spPr>
          <a:xfrm>
            <a:off x="609300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3" name="Picture 2"/>
          <p:cNvPicPr/>
          <p:nvPr/>
        </p:nvPicPr>
        <p:blipFill>
          <a:blip r:embed="rId187"/>
          <a:stretch>
            <a:fillRect/>
          </a:stretch>
        </p:blipFill>
        <p:spPr>
          <a:xfrm>
            <a:off x="621504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4" name="Picture 2"/>
          <p:cNvPicPr/>
          <p:nvPr/>
        </p:nvPicPr>
        <p:blipFill>
          <a:blip r:embed="rId188"/>
          <a:stretch>
            <a:fillRect/>
          </a:stretch>
        </p:blipFill>
        <p:spPr>
          <a:xfrm>
            <a:off x="633924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5" name="Picture 2"/>
          <p:cNvPicPr/>
          <p:nvPr/>
        </p:nvPicPr>
        <p:blipFill>
          <a:blip r:embed="rId189"/>
          <a:stretch>
            <a:fillRect/>
          </a:stretch>
        </p:blipFill>
        <p:spPr>
          <a:xfrm>
            <a:off x="6461280" y="13644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6" name="Picture 2"/>
          <p:cNvPicPr/>
          <p:nvPr/>
        </p:nvPicPr>
        <p:blipFill>
          <a:blip r:embed="rId190"/>
          <a:stretch>
            <a:fillRect/>
          </a:stretch>
        </p:blipFill>
        <p:spPr>
          <a:xfrm>
            <a:off x="658512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7" name="Picture 2"/>
          <p:cNvPicPr/>
          <p:nvPr/>
        </p:nvPicPr>
        <p:blipFill>
          <a:blip r:embed="rId191"/>
          <a:stretch>
            <a:fillRect/>
          </a:stretch>
        </p:blipFill>
        <p:spPr>
          <a:xfrm>
            <a:off x="670716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8" name="Picture 2"/>
          <p:cNvPicPr/>
          <p:nvPr/>
        </p:nvPicPr>
        <p:blipFill>
          <a:blip r:embed="rId192"/>
          <a:stretch>
            <a:fillRect/>
          </a:stretch>
        </p:blipFill>
        <p:spPr>
          <a:xfrm>
            <a:off x="683172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19" name="Picture 2"/>
          <p:cNvPicPr/>
          <p:nvPr/>
        </p:nvPicPr>
        <p:blipFill>
          <a:blip r:embed="rId193"/>
          <a:stretch>
            <a:fillRect/>
          </a:stretch>
        </p:blipFill>
        <p:spPr>
          <a:xfrm>
            <a:off x="6953760" y="13536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0" name="Picture 2"/>
          <p:cNvPicPr/>
          <p:nvPr/>
        </p:nvPicPr>
        <p:blipFill>
          <a:blip r:embed="rId194"/>
          <a:stretch>
            <a:fillRect/>
          </a:stretch>
        </p:blipFill>
        <p:spPr>
          <a:xfrm>
            <a:off x="707652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1" name="Picture 2"/>
          <p:cNvPicPr/>
          <p:nvPr/>
        </p:nvPicPr>
        <p:blipFill>
          <a:blip r:embed="rId195"/>
          <a:stretch>
            <a:fillRect/>
          </a:stretch>
        </p:blipFill>
        <p:spPr>
          <a:xfrm>
            <a:off x="719856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2" name="Picture 2"/>
          <p:cNvPicPr/>
          <p:nvPr/>
        </p:nvPicPr>
        <p:blipFill>
          <a:blip r:embed="rId196"/>
          <a:stretch>
            <a:fillRect/>
          </a:stretch>
        </p:blipFill>
        <p:spPr>
          <a:xfrm>
            <a:off x="732312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3" name="Picture 2"/>
          <p:cNvPicPr/>
          <p:nvPr/>
        </p:nvPicPr>
        <p:blipFill>
          <a:blip r:embed="rId197"/>
          <a:stretch>
            <a:fillRect/>
          </a:stretch>
        </p:blipFill>
        <p:spPr>
          <a:xfrm>
            <a:off x="7445160" y="1350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4" name="Picture 2"/>
          <p:cNvPicPr/>
          <p:nvPr/>
        </p:nvPicPr>
        <p:blipFill>
          <a:blip r:embed="rId198"/>
          <a:stretch>
            <a:fillRect/>
          </a:stretch>
        </p:blipFill>
        <p:spPr>
          <a:xfrm>
            <a:off x="756540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5" name="Picture 2"/>
          <p:cNvPicPr/>
          <p:nvPr/>
        </p:nvPicPr>
        <p:blipFill>
          <a:blip r:embed="rId199"/>
          <a:stretch>
            <a:fillRect/>
          </a:stretch>
        </p:blipFill>
        <p:spPr>
          <a:xfrm>
            <a:off x="76874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6" name="Picture 2"/>
          <p:cNvPicPr/>
          <p:nvPr/>
        </p:nvPicPr>
        <p:blipFill>
          <a:blip r:embed="rId200"/>
          <a:stretch>
            <a:fillRect/>
          </a:stretch>
        </p:blipFill>
        <p:spPr>
          <a:xfrm>
            <a:off x="78116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7" name="Picture 2"/>
          <p:cNvPicPr/>
          <p:nvPr/>
        </p:nvPicPr>
        <p:blipFill>
          <a:blip r:embed="rId201"/>
          <a:stretch>
            <a:fillRect/>
          </a:stretch>
        </p:blipFill>
        <p:spPr>
          <a:xfrm>
            <a:off x="793368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8" name="Picture 2"/>
          <p:cNvPicPr/>
          <p:nvPr/>
        </p:nvPicPr>
        <p:blipFill>
          <a:blip r:embed="rId202"/>
          <a:stretch>
            <a:fillRect/>
          </a:stretch>
        </p:blipFill>
        <p:spPr>
          <a:xfrm>
            <a:off x="80564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29" name="Picture 2"/>
          <p:cNvPicPr/>
          <p:nvPr/>
        </p:nvPicPr>
        <p:blipFill>
          <a:blip r:embed="rId203"/>
          <a:stretch>
            <a:fillRect/>
          </a:stretch>
        </p:blipFill>
        <p:spPr>
          <a:xfrm>
            <a:off x="81788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0" name="Picture 2"/>
          <p:cNvPicPr/>
          <p:nvPr/>
        </p:nvPicPr>
        <p:blipFill>
          <a:blip r:embed="rId204"/>
          <a:stretch>
            <a:fillRect/>
          </a:stretch>
        </p:blipFill>
        <p:spPr>
          <a:xfrm>
            <a:off x="830304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1" name="Picture 2"/>
          <p:cNvPicPr/>
          <p:nvPr/>
        </p:nvPicPr>
        <p:blipFill>
          <a:blip r:embed="rId205"/>
          <a:stretch>
            <a:fillRect/>
          </a:stretch>
        </p:blipFill>
        <p:spPr>
          <a:xfrm>
            <a:off x="8425080" y="1357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2" name="Picture 2"/>
          <p:cNvPicPr/>
          <p:nvPr/>
        </p:nvPicPr>
        <p:blipFill>
          <a:blip r:embed="rId206"/>
          <a:stretch>
            <a:fillRect/>
          </a:stretch>
        </p:blipFill>
        <p:spPr>
          <a:xfrm>
            <a:off x="854604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3" name="Picture 2"/>
          <p:cNvPicPr/>
          <p:nvPr/>
        </p:nvPicPr>
        <p:blipFill>
          <a:blip r:embed="rId207"/>
          <a:stretch>
            <a:fillRect/>
          </a:stretch>
        </p:blipFill>
        <p:spPr>
          <a:xfrm>
            <a:off x="866880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4" name="Picture 2"/>
          <p:cNvPicPr/>
          <p:nvPr/>
        </p:nvPicPr>
        <p:blipFill>
          <a:blip r:embed="rId208"/>
          <a:stretch>
            <a:fillRect/>
          </a:stretch>
        </p:blipFill>
        <p:spPr>
          <a:xfrm>
            <a:off x="879084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5" name="Picture 2"/>
          <p:cNvPicPr/>
          <p:nvPr/>
        </p:nvPicPr>
        <p:blipFill>
          <a:blip r:embed="rId209"/>
          <a:stretch>
            <a:fillRect/>
          </a:stretch>
        </p:blipFill>
        <p:spPr>
          <a:xfrm>
            <a:off x="891504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6" name="Picture 2"/>
          <p:cNvPicPr/>
          <p:nvPr/>
        </p:nvPicPr>
        <p:blipFill>
          <a:blip r:embed="rId210"/>
          <a:stretch>
            <a:fillRect/>
          </a:stretch>
        </p:blipFill>
        <p:spPr>
          <a:xfrm>
            <a:off x="9037080" y="13680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7" name="Picture 2"/>
          <p:cNvPicPr/>
          <p:nvPr/>
        </p:nvPicPr>
        <p:blipFill>
          <a:blip r:embed="rId211"/>
          <a:stretch>
            <a:fillRect/>
          </a:stretch>
        </p:blipFill>
        <p:spPr>
          <a:xfrm>
            <a:off x="84830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8" name="Picture 2"/>
          <p:cNvPicPr/>
          <p:nvPr/>
        </p:nvPicPr>
        <p:blipFill>
          <a:blip r:embed="rId212"/>
          <a:stretch>
            <a:fillRect/>
          </a:stretch>
        </p:blipFill>
        <p:spPr>
          <a:xfrm>
            <a:off x="86054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39" name="Picture 2"/>
          <p:cNvPicPr/>
          <p:nvPr/>
        </p:nvPicPr>
        <p:blipFill>
          <a:blip r:embed="rId213"/>
          <a:stretch>
            <a:fillRect/>
          </a:stretch>
        </p:blipFill>
        <p:spPr>
          <a:xfrm>
            <a:off x="87278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0" name="Picture 2"/>
          <p:cNvPicPr/>
          <p:nvPr/>
        </p:nvPicPr>
        <p:blipFill>
          <a:blip r:embed="rId214"/>
          <a:stretch>
            <a:fillRect/>
          </a:stretch>
        </p:blipFill>
        <p:spPr>
          <a:xfrm>
            <a:off x="885204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1" name="Picture 2"/>
          <p:cNvPicPr/>
          <p:nvPr/>
        </p:nvPicPr>
        <p:blipFill>
          <a:blip r:embed="rId215"/>
          <a:stretch>
            <a:fillRect/>
          </a:stretch>
        </p:blipFill>
        <p:spPr>
          <a:xfrm>
            <a:off x="8974080" y="3805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2" name="Picture 2"/>
          <p:cNvPicPr/>
          <p:nvPr/>
        </p:nvPicPr>
        <p:blipFill>
          <a:blip r:embed="rId216"/>
          <a:stretch>
            <a:fillRect/>
          </a:stretch>
        </p:blipFill>
        <p:spPr>
          <a:xfrm>
            <a:off x="8546040" y="6163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3" name="Picture 2"/>
          <p:cNvPicPr/>
          <p:nvPr/>
        </p:nvPicPr>
        <p:blipFill>
          <a:blip r:embed="rId217"/>
          <a:stretch>
            <a:fillRect/>
          </a:stretch>
        </p:blipFill>
        <p:spPr>
          <a:xfrm>
            <a:off x="8668800" y="6163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4" name="Picture 2"/>
          <p:cNvPicPr/>
          <p:nvPr/>
        </p:nvPicPr>
        <p:blipFill>
          <a:blip r:embed="rId218"/>
          <a:stretch>
            <a:fillRect/>
          </a:stretch>
        </p:blipFill>
        <p:spPr>
          <a:xfrm>
            <a:off x="8790840" y="6163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5" name="Picture 2"/>
          <p:cNvPicPr/>
          <p:nvPr/>
        </p:nvPicPr>
        <p:blipFill>
          <a:blip r:embed="rId219"/>
          <a:stretch>
            <a:fillRect/>
          </a:stretch>
        </p:blipFill>
        <p:spPr>
          <a:xfrm>
            <a:off x="8915040" y="6163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6" name="Picture 2"/>
          <p:cNvPicPr/>
          <p:nvPr/>
        </p:nvPicPr>
        <p:blipFill>
          <a:blip r:embed="rId220"/>
          <a:stretch>
            <a:fillRect/>
          </a:stretch>
        </p:blipFill>
        <p:spPr>
          <a:xfrm>
            <a:off x="9037080" y="616320"/>
            <a:ext cx="106200" cy="286200"/>
          </a:xfrm>
          <a:prstGeom prst="rect">
            <a:avLst/>
          </a:prstGeom>
          <a:ln>
            <a:noFill/>
          </a:ln>
        </p:spPr>
      </p:pic>
      <p:pic>
        <p:nvPicPr>
          <p:cNvPr descr="" id="347" name="Picture 2"/>
          <p:cNvPicPr/>
          <p:nvPr/>
        </p:nvPicPr>
        <p:blipFill>
          <a:blip r:embed="rId221"/>
          <a:stretch>
            <a:fillRect/>
          </a:stretch>
        </p:blipFill>
        <p:spPr>
          <a:xfrm>
            <a:off x="4548960" y="378720"/>
            <a:ext cx="106560" cy="287280"/>
          </a:xfrm>
          <a:prstGeom prst="rect">
            <a:avLst/>
          </a:prstGeom>
          <a:ln>
            <a:noFill/>
          </a:ln>
        </p:spPr>
      </p:pic>
      <p:pic>
        <p:nvPicPr>
          <p:cNvPr descr="" id="348" name="Picture 3"/>
          <p:cNvPicPr/>
          <p:nvPr/>
        </p:nvPicPr>
        <p:blipFill>
          <a:blip r:embed="rId222"/>
          <a:stretch>
            <a:fillRect/>
          </a:stretch>
        </p:blipFill>
        <p:spPr>
          <a:xfrm>
            <a:off x="5762160" y="2936520"/>
            <a:ext cx="537840" cy="1448640"/>
          </a:xfrm>
          <a:prstGeom prst="rect">
            <a:avLst/>
          </a:prstGeom>
          <a:ln>
            <a:noFill/>
          </a:ln>
        </p:spPr>
      </p:pic>
      <p:pic>
        <p:nvPicPr>
          <p:cNvPr descr="" id="349" name="Picture 3"/>
          <p:cNvPicPr/>
          <p:nvPr/>
        </p:nvPicPr>
        <p:blipFill>
          <a:blip r:embed="rId223"/>
          <a:stretch>
            <a:fillRect/>
          </a:stretch>
        </p:blipFill>
        <p:spPr>
          <a:xfrm>
            <a:off x="6373800" y="2940840"/>
            <a:ext cx="537840" cy="1448640"/>
          </a:xfrm>
          <a:prstGeom prst="rect">
            <a:avLst/>
          </a:prstGeom>
          <a:ln>
            <a:noFill/>
          </a:ln>
        </p:spPr>
      </p:pic>
      <p:pic>
        <p:nvPicPr>
          <p:cNvPr descr="" id="350" name="Picture 6"/>
          <p:cNvPicPr/>
          <p:nvPr/>
        </p:nvPicPr>
        <p:blipFill>
          <a:blip r:embed="rId224"/>
          <a:stretch>
            <a:fillRect/>
          </a:stretch>
        </p:blipFill>
        <p:spPr>
          <a:xfrm rot="1124400">
            <a:off x="7026120" y="3259800"/>
            <a:ext cx="1370160" cy="779400"/>
          </a:xfrm>
          <a:prstGeom prst="rect">
            <a:avLst/>
          </a:prstGeom>
          <a:ln>
            <a:noFill/>
          </a:ln>
        </p:spPr>
      </p:pic>
      <p:sp>
        <p:nvSpPr>
          <p:cNvPr id="351" name="CustomShape 3"/>
          <p:cNvSpPr/>
          <p:nvPr/>
        </p:nvSpPr>
        <p:spPr>
          <a:xfrm>
            <a:off x="3207960" y="2936520"/>
            <a:ext cx="2752200" cy="118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GB" sz="7200">
                <a:solidFill>
                  <a:srgbClr val="000000"/>
                </a:solidFill>
                <a:latin typeface="DOCK11"/>
              </a:rPr>
              <a:t>2030</a:t>
            </a:r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611640" y="2090160"/>
            <a:ext cx="8219160" cy="3594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GB" sz="11500">
                <a:solidFill>
                  <a:srgbClr val="4f81bd"/>
                </a:solidFill>
                <a:latin typeface="DOCK11"/>
              </a:rPr>
              <a:t>1.4 BILLION</a:t>
            </a:r>
            <a:endParaRPr/>
          </a:p>
        </p:txBody>
      </p:sp>
      <p:sp>
        <p:nvSpPr>
          <p:cNvPr id="353" name="CustomShape 5"/>
          <p:cNvSpPr/>
          <p:nvPr/>
        </p:nvSpPr>
        <p:spPr>
          <a:xfrm>
            <a:off x="7315920" y="1494000"/>
            <a:ext cx="217800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GB" sz="3600">
                <a:solidFill>
                  <a:srgbClr val="000000"/>
                </a:solidFill>
                <a:latin typeface="DOCK11"/>
              </a:rPr>
              <a:t>60+</a:t>
            </a:r>
            <a:endParaRPr/>
          </a:p>
        </p:txBody>
      </p:sp>
      <p:pic>
        <p:nvPicPr>
          <p:cNvPr descr="" id="354" name="Picture 2879"/>
          <p:cNvPicPr/>
          <p:nvPr/>
        </p:nvPicPr>
        <p:blipFill>
          <a:blip r:embed="rId225"/>
          <a:stretch>
            <a:fillRect/>
          </a:stretch>
        </p:blipFill>
        <p:spPr>
          <a:xfrm>
            <a:off x="8039880" y="5877360"/>
            <a:ext cx="818280" cy="818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dur="indefinite" id="25" nodeType="tmRoot" restart="never">
          <p:childTnLst>
            <p:seq>
              <p:cTn dur="indefinite" id="26" nodeType="mainSeq">
                <p:childTnLst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3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35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1000"/>
                            </p:stCondLst>
                            <p:childTnLst>
                              <p:par>
                                <p:cTn fill="hold" id="3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39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43" nodeType="with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44" nodeType="with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45" nodeType="with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49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0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1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2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3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56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id="6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id="64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id="67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id="7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id="73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77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900520" y="4747680"/>
            <a:ext cx="747360" cy="1149120"/>
          </a:xfrm>
          <a:prstGeom prst="rect">
            <a:avLst/>
          </a:prstGeom>
          <a:ln>
            <a:noFill/>
          </a:ln>
        </p:spPr>
      </p:pic>
      <p:pic>
        <p:nvPicPr>
          <p:cNvPr descr="" id="3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15320" y="653040"/>
            <a:ext cx="2420280" cy="161244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1430640" y="3432600"/>
            <a:ext cx="8282160" cy="8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000000"/>
                </a:solidFill>
                <a:latin typeface="Aharoni"/>
              </a:rPr>
              <a:t>AFFORDABLE monitoring</a:t>
            </a:r>
            <a:endParaRPr/>
          </a:p>
        </p:txBody>
      </p:sp>
      <p:pic>
        <p:nvPicPr>
          <p:cNvPr descr="" id="35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3840" y="3263760"/>
            <a:ext cx="1036440" cy="1036440"/>
          </a:xfrm>
          <a:prstGeom prst="rect">
            <a:avLst/>
          </a:prstGeom>
          <a:ln>
            <a:noFill/>
          </a:ln>
        </p:spPr>
      </p:pic>
      <p:pic>
        <p:nvPicPr>
          <p:cNvPr descr="" id="359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711080" y="2474640"/>
            <a:ext cx="899280" cy="899280"/>
          </a:xfrm>
          <a:prstGeom prst="rect">
            <a:avLst/>
          </a:prstGeom>
          <a:ln>
            <a:noFill/>
          </a:ln>
        </p:spPr>
      </p:pic>
      <p:sp>
        <p:nvSpPr>
          <p:cNvPr id="360" name="CustomShape 2"/>
          <p:cNvSpPr/>
          <p:nvPr/>
        </p:nvSpPr>
        <p:spPr>
          <a:xfrm>
            <a:off x="2717640" y="2661480"/>
            <a:ext cx="504036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953735"/>
                </a:solidFill>
                <a:latin typeface="Aharoni"/>
              </a:rPr>
              <a:t>TIMELY response</a:t>
            </a:r>
            <a:endParaRPr/>
          </a:p>
        </p:txBody>
      </p:sp>
      <p:pic>
        <p:nvPicPr>
          <p:cNvPr descr="" id="361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00" y="5004720"/>
            <a:ext cx="1567080" cy="891720"/>
          </a:xfrm>
          <a:prstGeom prst="rect">
            <a:avLst/>
          </a:prstGeom>
          <a:ln>
            <a:noFill/>
          </a:ln>
        </p:spPr>
      </p:pic>
      <p:pic>
        <p:nvPicPr>
          <p:cNvPr descr="" id="362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8039880" y="5877360"/>
            <a:ext cx="818280" cy="818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dur="indefinite" id="78" nodeType="tmRoot" restart="never">
          <p:childTnLst>
            <p:seq>
              <p:cTn dur="indefinite" id="79" nodeType="mainSeq">
                <p:childTnLst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86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9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94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99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02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07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3" name="Picture 2"/>
          <p:cNvPicPr/>
          <p:nvPr/>
        </p:nvPicPr>
        <p:blipFill>
          <a:blip r:embed="rId1"/>
          <a:srcRect b="0" l="32993" r="33821" t="0"/>
          <a:stretch>
            <a:fillRect/>
          </a:stretch>
        </p:blipFill>
        <p:spPr>
          <a:xfrm rot="19545000">
            <a:off x="2007000" y="171360"/>
            <a:ext cx="376920" cy="758880"/>
          </a:xfrm>
          <a:prstGeom prst="rect">
            <a:avLst/>
          </a:prstGeom>
          <a:ln>
            <a:noFill/>
          </a:ln>
        </p:spPr>
      </p:pic>
      <p:sp>
        <p:nvSpPr>
          <p:cNvPr id="364" name="CustomShape 1"/>
          <p:cNvSpPr/>
          <p:nvPr/>
        </p:nvSpPr>
        <p:spPr>
          <a:xfrm flipH="1" rot="2772600">
            <a:off x="2350080" y="252000"/>
            <a:ext cx="276120" cy="355320"/>
          </a:xfrm>
          <a:prstGeom prst="arc">
            <a:avLst>
              <a:gd fmla="val 4666762" name="adj1"/>
              <a:gd fmla="val 11583144" name="adj2"/>
            </a:avLst>
          </a:prstGeom>
          <a:noFill/>
          <a:ln w="38160">
            <a:solidFill>
              <a:srgbClr val="000000"/>
            </a:solidFill>
            <a:round/>
          </a:ln>
        </p:spPr>
      </p:sp>
      <p:sp>
        <p:nvSpPr>
          <p:cNvPr id="365" name="CustomShape 2"/>
          <p:cNvSpPr/>
          <p:nvPr/>
        </p:nvSpPr>
        <p:spPr>
          <a:xfrm flipH="1" rot="3084000">
            <a:off x="2262600" y="149040"/>
            <a:ext cx="436320" cy="559800"/>
          </a:xfrm>
          <a:prstGeom prst="arc">
            <a:avLst>
              <a:gd fmla="val 4666762" name="adj1"/>
              <a:gd fmla="val 11583144" name="adj2"/>
            </a:avLst>
          </a:prstGeom>
          <a:noFill/>
          <a:ln w="38160">
            <a:solidFill>
              <a:srgbClr val="000000"/>
            </a:solidFill>
            <a:round/>
          </a:ln>
        </p:spPr>
      </p:sp>
      <p:sp>
        <p:nvSpPr>
          <p:cNvPr id="366" name="CustomShape 3"/>
          <p:cNvSpPr/>
          <p:nvPr/>
        </p:nvSpPr>
        <p:spPr>
          <a:xfrm flipH="1" rot="3283200">
            <a:off x="2191680" y="46440"/>
            <a:ext cx="595800" cy="765360"/>
          </a:xfrm>
          <a:prstGeom prst="arc">
            <a:avLst>
              <a:gd fmla="val 4666762" name="adj1"/>
              <a:gd fmla="val 11583144" name="adj2"/>
            </a:avLst>
          </a:prstGeom>
          <a:noFill/>
          <a:ln w="38160">
            <a:solidFill>
              <a:srgbClr val="000000"/>
            </a:solidFill>
            <a:round/>
          </a:ln>
        </p:spPr>
      </p:sp>
      <p:pic>
        <p:nvPicPr>
          <p:cNvPr descr="" id="36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3640" y="824400"/>
            <a:ext cx="4104000" cy="1832040"/>
          </a:xfrm>
          <a:prstGeom prst="rect">
            <a:avLst/>
          </a:prstGeom>
          <a:ln>
            <a:noFill/>
          </a:ln>
        </p:spPr>
      </p:pic>
      <p:pic>
        <p:nvPicPr>
          <p:cNvPr descr="" id="368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2197440"/>
            <a:ext cx="3047760" cy="1914120"/>
          </a:xfrm>
          <a:prstGeom prst="rect">
            <a:avLst/>
          </a:prstGeom>
          <a:ln>
            <a:noFill/>
          </a:ln>
        </p:spPr>
      </p:pic>
      <p:pic>
        <p:nvPicPr>
          <p:cNvPr descr="" id="369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360" y="161280"/>
            <a:ext cx="2643120" cy="1855800"/>
          </a:xfrm>
          <a:prstGeom prst="rect">
            <a:avLst/>
          </a:prstGeom>
          <a:ln>
            <a:noFill/>
          </a:ln>
        </p:spPr>
      </p:pic>
      <p:pic>
        <p:nvPicPr>
          <p:cNvPr descr="" id="370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-94320" y="4298760"/>
            <a:ext cx="2559600" cy="2558880"/>
          </a:xfrm>
          <a:prstGeom prst="rect">
            <a:avLst/>
          </a:prstGeom>
          <a:ln>
            <a:noFill/>
          </a:ln>
        </p:spPr>
      </p:pic>
      <p:pic>
        <p:nvPicPr>
          <p:cNvPr descr="" id="371" name="Picture 13"/>
          <p:cNvPicPr/>
          <p:nvPr/>
        </p:nvPicPr>
        <p:blipFill>
          <a:blip r:embed="rId6"/>
          <a:srcRect b="11949" l="0" r="0" t="0"/>
          <a:stretch>
            <a:fillRect/>
          </a:stretch>
        </p:blipFill>
        <p:spPr>
          <a:xfrm>
            <a:off x="6683760" y="4379040"/>
            <a:ext cx="1872000" cy="2478600"/>
          </a:xfrm>
          <a:prstGeom prst="rect">
            <a:avLst/>
          </a:prstGeom>
          <a:ln>
            <a:noFill/>
          </a:ln>
        </p:spPr>
      </p:pic>
      <p:pic>
        <p:nvPicPr>
          <p:cNvPr descr="" id="372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3418200" y="4509000"/>
            <a:ext cx="1659600" cy="2516760"/>
          </a:xfrm>
          <a:prstGeom prst="rect">
            <a:avLst/>
          </a:prstGeom>
          <a:ln>
            <a:noFill/>
          </a:ln>
        </p:spPr>
      </p:pic>
      <p:pic>
        <p:nvPicPr>
          <p:cNvPr descr="" id="373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4983120" y="83880"/>
            <a:ext cx="3342960" cy="652428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  <p:timing>
    <p:tnLst>
      <p:par>
        <p:cTn dur="indefinite" id="108" nodeType="tmRoot" restart="never">
          <p:childTnLst>
            <p:seq>
              <p:cTn dur="indefinite" id="109" nodeType="mainSeq">
                <p:childTnLst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1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17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0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1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122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id="126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id="127"/>
                                        <p:tgtEl>
                                          <p:spTgt spid="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128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32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37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4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43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>
                      <p:stCondLst>
                        <p:cond delay="indefinite"/>
                      </p:stCondLst>
                      <p:childTnLst>
                        <p:par>
                          <p:cTn fill="hold" id="145">
                            <p:stCondLst>
                              <p:cond delay="0"/>
                            </p:stCondLst>
                            <p:childTnLst>
                              <p:par>
                                <p:cTn fill="hold" id="14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48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1907640" y="1531440"/>
            <a:ext cx="1909800" cy="8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000000"/>
                </a:solidFill>
                <a:latin typeface="Aharoni"/>
              </a:rPr>
              <a:t>legal</a:t>
            </a:r>
            <a:endParaRPr/>
          </a:p>
        </p:txBody>
      </p:sp>
      <p:sp>
        <p:nvSpPr>
          <p:cNvPr id="375" name="CustomShape 2"/>
          <p:cNvSpPr/>
          <p:nvPr/>
        </p:nvSpPr>
        <p:spPr>
          <a:xfrm>
            <a:off x="1259640" y="2435400"/>
            <a:ext cx="129564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c2083d"/>
                </a:solidFill>
                <a:latin typeface="Aharoni"/>
              </a:rPr>
              <a:t>ipr</a:t>
            </a:r>
            <a:endParaRPr/>
          </a:p>
        </p:txBody>
      </p:sp>
      <p:sp>
        <p:nvSpPr>
          <p:cNvPr id="376" name="CustomShape 3"/>
          <p:cNvSpPr/>
          <p:nvPr/>
        </p:nvSpPr>
        <p:spPr>
          <a:xfrm>
            <a:off x="755640" y="448560"/>
            <a:ext cx="360000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c2083d"/>
                </a:solidFill>
                <a:latin typeface="Aharoni"/>
              </a:rPr>
              <a:t>Marketing</a:t>
            </a:r>
            <a:endParaRPr/>
          </a:p>
        </p:txBody>
      </p:sp>
      <p:sp>
        <p:nvSpPr>
          <p:cNvPr id="377" name="CustomShape 4"/>
          <p:cNvSpPr/>
          <p:nvPr/>
        </p:nvSpPr>
        <p:spPr>
          <a:xfrm>
            <a:off x="899640" y="3933000"/>
            <a:ext cx="770436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c2083d"/>
                </a:solidFill>
                <a:latin typeface="Aharoni"/>
              </a:rPr>
              <a:t>Senior citizen networks</a:t>
            </a:r>
            <a:endParaRPr/>
          </a:p>
        </p:txBody>
      </p:sp>
      <p:sp>
        <p:nvSpPr>
          <p:cNvPr id="378" name="CustomShape 5"/>
          <p:cNvSpPr/>
          <p:nvPr/>
        </p:nvSpPr>
        <p:spPr>
          <a:xfrm>
            <a:off x="1115640" y="4869000"/>
            <a:ext cx="6192360" cy="8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000000"/>
                </a:solidFill>
                <a:latin typeface="Aharoni"/>
              </a:rPr>
              <a:t>Home security</a:t>
            </a:r>
            <a:endParaRPr/>
          </a:p>
        </p:txBody>
      </p:sp>
      <p:sp>
        <p:nvSpPr>
          <p:cNvPr id="379" name="CustomShape 6"/>
          <p:cNvSpPr/>
          <p:nvPr/>
        </p:nvSpPr>
        <p:spPr>
          <a:xfrm>
            <a:off x="2099160" y="3069000"/>
            <a:ext cx="6192360" cy="8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000000"/>
                </a:solidFill>
                <a:latin typeface="Aharoni"/>
              </a:rPr>
              <a:t>Business analytics</a:t>
            </a:r>
            <a:endParaRPr/>
          </a:p>
        </p:txBody>
      </p:sp>
      <p:sp>
        <p:nvSpPr>
          <p:cNvPr id="380" name="CustomShape 7"/>
          <p:cNvSpPr/>
          <p:nvPr/>
        </p:nvSpPr>
        <p:spPr>
          <a:xfrm>
            <a:off x="4584960" y="2233800"/>
            <a:ext cx="2507040" cy="86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000000"/>
                </a:solidFill>
                <a:latin typeface="Aharoni"/>
              </a:rPr>
              <a:t>telco</a:t>
            </a:r>
            <a:endParaRPr/>
          </a:p>
        </p:txBody>
      </p:sp>
      <p:sp>
        <p:nvSpPr>
          <p:cNvPr id="381" name="CustomShape 8"/>
          <p:cNvSpPr/>
          <p:nvPr/>
        </p:nvSpPr>
        <p:spPr>
          <a:xfrm>
            <a:off x="4212000" y="1531440"/>
            <a:ext cx="363600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c2083d"/>
                </a:solidFill>
                <a:latin typeface="Aharoni"/>
              </a:rPr>
              <a:t>Call centre</a:t>
            </a:r>
            <a:endParaRPr/>
          </a:p>
        </p:txBody>
      </p:sp>
      <p:sp>
        <p:nvSpPr>
          <p:cNvPr id="382" name="CustomShape 9"/>
          <p:cNvSpPr/>
          <p:nvPr/>
        </p:nvSpPr>
        <p:spPr>
          <a:xfrm>
            <a:off x="3936960" y="5614200"/>
            <a:ext cx="3802680" cy="525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GB" sz="4400">
                <a:solidFill>
                  <a:srgbClr val="c2083d"/>
                </a:solidFill>
                <a:latin typeface="Aharoni"/>
              </a:rPr>
              <a:t>universities</a:t>
            </a:r>
            <a:endParaRPr/>
          </a:p>
        </p:txBody>
      </p:sp>
      <p:pic>
        <p:nvPicPr>
          <p:cNvPr descr="" id="383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8039880" y="5877360"/>
            <a:ext cx="818280" cy="81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49" nodeType="tmRoot" restart="never">
          <p:childTnLst>
            <p:seq>
              <p:cTn dur="indefinite" id="150" nodeType="mainSeq">
                <p:childTnLst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55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>
                            <p:stCondLst>
                              <p:cond delay="500"/>
                            </p:stCondLst>
                            <p:childTnLst>
                              <p:par>
                                <p:cTn fill="hold" id="15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59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>
                            <p:stCondLst>
                              <p:cond delay="1000"/>
                            </p:stCondLst>
                            <p:childTnLst>
                              <p:par>
                                <p:cTn fill="hold" id="16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63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>
                            <p:stCondLst>
                              <p:cond delay="1500"/>
                            </p:stCondLst>
                            <p:childTnLst>
                              <p:par>
                                <p:cTn fill="hold" id="16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67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>
                            <p:stCondLst>
                              <p:cond delay="2000"/>
                            </p:stCondLst>
                            <p:childTnLst>
                              <p:par>
                                <p:cTn fill="hold" id="169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7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>
                            <p:stCondLst>
                              <p:cond delay="2500"/>
                            </p:stCondLst>
                            <p:childTnLst>
                              <p:par>
                                <p:cTn fill="hold" id="17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75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>
                            <p:stCondLst>
                              <p:cond delay="3000"/>
                            </p:stCondLst>
                            <p:childTnLst>
                              <p:par>
                                <p:cTn fill="hold" id="17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79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>
                            <p:stCondLst>
                              <p:cond delay="3500"/>
                            </p:stCondLst>
                            <p:childTnLst>
                              <p:par>
                                <p:cTn fill="hold" id="18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83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>
                            <p:stCondLst>
                              <p:cond delay="4000"/>
                            </p:stCondLst>
                            <p:childTnLst>
                              <p:par>
                                <p:cTn fill="hold" id="18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87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3060000" y="5885640"/>
            <a:ext cx="3096000" cy="75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Tw Cen MT"/>
              </a:rPr>
              <a:t>WEARABLE TECH</a:t>
            </a:r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312120" y="708120"/>
            <a:ext cx="8831520" cy="194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GB" sz="4800">
                <a:solidFill>
                  <a:srgbClr val="212121"/>
                </a:solidFill>
                <a:latin typeface="Tw Cen MT"/>
              </a:rPr>
              <a:t>the INFINITE FUTURE of GUARDIAN ANGEL</a:t>
            </a:r>
            <a:endParaRPr/>
          </a:p>
        </p:txBody>
      </p:sp>
      <p:pic>
        <p:nvPicPr>
          <p:cNvPr descr="" id="3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781000"/>
            <a:ext cx="2975760" cy="2975760"/>
          </a:xfrm>
          <a:prstGeom prst="rect">
            <a:avLst/>
          </a:prstGeom>
          <a:ln>
            <a:noFill/>
          </a:ln>
        </p:spPr>
      </p:pic>
      <p:pic>
        <p:nvPicPr>
          <p:cNvPr descr="" id="38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640" y="2979720"/>
            <a:ext cx="4032000" cy="2706120"/>
          </a:xfrm>
          <a:prstGeom prst="rect">
            <a:avLst/>
          </a:prstGeom>
          <a:ln>
            <a:noFill/>
          </a:ln>
        </p:spPr>
      </p:pic>
      <p:pic>
        <p:nvPicPr>
          <p:cNvPr descr="" id="38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2652480"/>
            <a:ext cx="3232800" cy="3232800"/>
          </a:xfrm>
          <a:prstGeom prst="rect">
            <a:avLst/>
          </a:prstGeom>
          <a:ln>
            <a:noFill/>
          </a:ln>
        </p:spPr>
      </p:pic>
      <p:pic>
        <p:nvPicPr>
          <p:cNvPr descr="" id="38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039880" y="5877360"/>
            <a:ext cx="818280" cy="818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