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0" r:id="rId5"/>
    <p:sldId id="267" r:id="rId6"/>
    <p:sldId id="257" r:id="rId7"/>
    <p:sldId id="259" r:id="rId8"/>
    <p:sldId id="266" r:id="rId9"/>
    <p:sldId id="261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5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4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9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3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7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4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2AC2-84EC-43C3-A84C-13C1C88699A6}" type="datetimeFigureOut">
              <a:rPr lang="en-GB" smtClean="0"/>
              <a:t>12/1/13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ADF0-E1D6-409F-B10F-A18D33603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" y="2204864"/>
            <a:ext cx="9144000" cy="40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 Dahlan Iskan bsm Derry di MS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3" t="2103" r="8890"/>
          <a:stretch>
            <a:fillRect/>
          </a:stretch>
        </p:blipFill>
        <p:spPr bwMode="auto">
          <a:xfrm>
            <a:off x="2123728" y="13146"/>
            <a:ext cx="5142334" cy="68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4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7560840" cy="710952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Grand Hotel" pitchFamily="50" charset="0"/>
              </a:rPr>
              <a:t>Thank You</a:t>
            </a:r>
            <a:endParaRPr lang="id-ID" sz="13800" dirty="0">
              <a:solidFill>
                <a:schemeClr val="bg1"/>
              </a:solidFill>
              <a:latin typeface="Grand Hotel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0647"/>
            <a:ext cx="683392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CONTACT US AT 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HANAN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+6281703030093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migranindonesia@GMAIL.COM</a:t>
            </a:r>
            <a:endParaRPr lang="id-ID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76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99392"/>
            <a:ext cx="4773372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08104" y="404664"/>
            <a:ext cx="2030770" cy="1584176"/>
          </a:xfrm>
          <a:prstGeom prst="wedgeRoundRectCallout">
            <a:avLst>
              <a:gd name="adj1" fmla="val -42643"/>
              <a:gd name="adj2" fmla="val 8955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Hi</a:t>
            </a:r>
            <a:endParaRPr lang="id-ID" sz="8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07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Hai.wav"/>
          </p:stSnd>
        </p:sndAc>
      </p:transition>
    </mc:Choice>
    <mc:Fallback xmlns="">
      <p:transition spd="slow">
        <p:fade/>
        <p:sndAc>
          <p:stSnd>
            <p:snd r:embed="rId4" name="Hai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FACT #1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114" y="2492896"/>
            <a:ext cx="87849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KEDIRI , EAST JAVA </a:t>
            </a:r>
            <a:r>
              <a:rPr lang="en-US" sz="9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50%</a:t>
            </a:r>
            <a:r>
              <a:rPr lang="en-US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YOUTH CRIMINAL CASE</a:t>
            </a:r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COME FROM MIGRANT WORKERS FAMILY</a:t>
            </a:r>
            <a:endParaRPr lang="id-ID" sz="4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10" y="1274827"/>
            <a:ext cx="1940247" cy="1455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55" y="1258700"/>
            <a:ext cx="2753102" cy="144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0" y="1258700"/>
            <a:ext cx="2670765" cy="1432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/>
          <a:stretch/>
        </p:blipFill>
        <p:spPr>
          <a:xfrm>
            <a:off x="1" y="1258699"/>
            <a:ext cx="1728390" cy="14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FACT #2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36912"/>
            <a:ext cx="87849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JEMBER , EAST JAVA </a:t>
            </a:r>
            <a:r>
              <a:rPr lang="en-US" sz="96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en-US" sz="9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0%</a:t>
            </a:r>
            <a:r>
              <a:rPr lang="en-US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DIVORCE CASE </a:t>
            </a:r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COME FROM MIGRANT WORKERS FAMILY</a:t>
            </a:r>
            <a:endParaRPr lang="id-ID" sz="4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1645"/>
            <a:ext cx="2649679" cy="1940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07" y="1091645"/>
            <a:ext cx="2930433" cy="1944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1" y="1076423"/>
            <a:ext cx="2853682" cy="19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3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4189730"/>
            <a:ext cx="1152128" cy="211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61187" y="652046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1.600 $</a:t>
            </a:r>
            <a:endParaRPr lang="en-GB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067" y="4005064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400 $</a:t>
            </a:r>
            <a:endParaRPr lang="en-GB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4335" y="5589240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id-ID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00 $</a:t>
            </a:r>
            <a:endParaRPr lang="en-GB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508130"/>
            <a:ext cx="2870611" cy="3363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5773905"/>
            <a:ext cx="1152128" cy="571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645" y1="86986" x2="55645" y2="86986"/>
                        <a14:foregroundMark x1="48387" y1="86301" x2="48387" y2="8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14" y="2505061"/>
            <a:ext cx="2870611" cy="33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980728"/>
            <a:ext cx="9149841" cy="5256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8" y="3356993"/>
            <a:ext cx="1106304" cy="129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61" y="3811096"/>
            <a:ext cx="303728" cy="355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8" y="3907808"/>
            <a:ext cx="303728" cy="355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72" y="3923728"/>
            <a:ext cx="303728" cy="355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18" y="3470719"/>
            <a:ext cx="303728" cy="355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45" y="2665553"/>
            <a:ext cx="303728" cy="355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43" y="2964780"/>
            <a:ext cx="303728" cy="3558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72" y="2647840"/>
            <a:ext cx="303728" cy="35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54" y="2855614"/>
            <a:ext cx="303728" cy="355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60" y="3063388"/>
            <a:ext cx="303728" cy="355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74" y="2800240"/>
            <a:ext cx="303728" cy="3558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53" y="3949606"/>
            <a:ext cx="303728" cy="3558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52" y="3470718"/>
            <a:ext cx="303728" cy="355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54" y="3449086"/>
            <a:ext cx="303728" cy="355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72" y="3485822"/>
            <a:ext cx="303728" cy="355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69916"/>
            <a:ext cx="303728" cy="355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81" y="2499767"/>
            <a:ext cx="303728" cy="3558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99767"/>
            <a:ext cx="303728" cy="355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08" y="2607922"/>
            <a:ext cx="303728" cy="3558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53" y="4653136"/>
            <a:ext cx="303728" cy="3558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01" y="4662900"/>
            <a:ext cx="303728" cy="355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46828"/>
            <a:ext cx="303728" cy="3558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08" y="2691428"/>
            <a:ext cx="303728" cy="3558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53" y="4528564"/>
            <a:ext cx="303728" cy="3558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61" y="3863040"/>
            <a:ext cx="303728" cy="3558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3" y="3567881"/>
            <a:ext cx="303728" cy="355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25" y="3771329"/>
            <a:ext cx="303728" cy="3558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71" y="3772036"/>
            <a:ext cx="303728" cy="3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2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PROBLEMS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936" y="1556792"/>
            <a:ext cx="776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LACK OF INFORMATION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440" y="4149080"/>
            <a:ext cx="6126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UNDERESTIMATED 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39" y="5346817"/>
            <a:ext cx="6378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PROMOTE</a:t>
            </a:r>
            <a:r>
              <a:rPr lang="id-ID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THEM </a:t>
            </a:r>
            <a:r>
              <a:rPr lang="id-ID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EMPLOYERS</a:t>
            </a:r>
            <a:endParaRPr lang="en-GB" sz="32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270" y="2680176"/>
            <a:ext cx="695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</a:t>
            </a:r>
            <a:r>
              <a:rPr lang="id-ID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2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THEM WITH PROPER JOB</a:t>
            </a:r>
            <a:endParaRPr lang="en-GB" sz="32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361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19227"/>
              </p:ext>
            </p:extLst>
          </p:nvPr>
        </p:nvGraphicFramePr>
        <p:xfrm>
          <a:off x="0" y="1772816"/>
          <a:ext cx="9144004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603025"/>
                <a:gridCol w="603025"/>
                <a:gridCol w="603025"/>
                <a:gridCol w="603025"/>
                <a:gridCol w="603025"/>
                <a:gridCol w="603025"/>
                <a:gridCol w="603025"/>
                <a:gridCol w="603025"/>
                <a:gridCol w="603025"/>
                <a:gridCol w="603025"/>
                <a:gridCol w="603025"/>
                <a:gridCol w="603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PROGRESS</a:t>
                      </a:r>
                      <a:endParaRPr lang="id-ID" sz="2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MAY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JUN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JUL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AUG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SEP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NOV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DEC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JAN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FEB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MAR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APR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MAY</a:t>
                      </a:r>
                      <a:endParaRPr lang="id-ID" sz="14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MARKET RESEARCH</a:t>
                      </a:r>
                      <a:endParaRPr lang="id-ID" sz="18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ALPHA TESTING</a:t>
                      </a:r>
                      <a:endParaRPr lang="id-ID" sz="18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BETA TESTING</a:t>
                      </a:r>
                      <a:endParaRPr lang="id-ID" sz="18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DESIGN AND DEVELOPMENT</a:t>
                      </a:r>
                      <a:endParaRPr lang="id-ID" sz="18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LAUNCHING</a:t>
                      </a:r>
                      <a:endParaRPr lang="id-ID" sz="18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8244408" y="4293096"/>
            <a:ext cx="1008112" cy="1008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Aharoni" pitchFamily="2" charset="-79"/>
                <a:cs typeface="Aharoni" pitchFamily="2" charset="-79"/>
              </a:rPr>
              <a:t>20</a:t>
            </a:r>
            <a:endParaRPr lang="id-ID" sz="5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20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75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ONLY IN INDONESIA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936" y="1556792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INDIA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936" y="2525664"/>
            <a:ext cx="3759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PHILIPPINES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289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VIETNAM</a:t>
            </a:r>
            <a:endParaRPr lang="en-GB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129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105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Boy</dc:creator>
  <cp:lastModifiedBy>Tyler Hartung</cp:lastModifiedBy>
  <cp:revision>16</cp:revision>
  <dcterms:created xsi:type="dcterms:W3CDTF">2013-11-30T09:13:22Z</dcterms:created>
  <dcterms:modified xsi:type="dcterms:W3CDTF">2013-12-01T03:52:58Z</dcterms:modified>
</cp:coreProperties>
</file>